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3" r:id="rId3"/>
    <p:sldId id="264" r:id="rId4"/>
    <p:sldId id="267" r:id="rId5"/>
    <p:sldId id="262" r:id="rId6"/>
    <p:sldId id="268" r:id="rId7"/>
    <p:sldId id="265" r:id="rId8"/>
    <p:sldId id="266" r:id="rId9"/>
    <p:sldId id="281" r:id="rId10"/>
    <p:sldId id="257" r:id="rId11"/>
    <p:sldId id="271" r:id="rId12"/>
    <p:sldId id="273" r:id="rId13"/>
    <p:sldId id="280" r:id="rId14"/>
    <p:sldId id="260" r:id="rId15"/>
    <p:sldId id="27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8518605-C4BA-4DA3-B088-51C6E97C7507}">
          <p14:sldIdLst>
            <p14:sldId id="256"/>
            <p14:sldId id="263"/>
            <p14:sldId id="264"/>
            <p14:sldId id="267"/>
            <p14:sldId id="262"/>
            <p14:sldId id="268"/>
            <p14:sldId id="265"/>
            <p14:sldId id="266"/>
            <p14:sldId id="281"/>
            <p14:sldId id="257"/>
            <p14:sldId id="271"/>
            <p14:sldId id="273"/>
            <p14:sldId id="280"/>
            <p14:sldId id="260"/>
            <p14:sldId id="27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C4C4"/>
    <a:srgbClr val="CCECFF"/>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668" autoAdjust="0"/>
    <p:restoredTop sz="94660"/>
  </p:normalViewPr>
  <p:slideViewPr>
    <p:cSldViewPr snapToGrid="0">
      <p:cViewPr varScale="1">
        <p:scale>
          <a:sx n="68" d="100"/>
          <a:sy n="68" d="100"/>
        </p:scale>
        <p:origin x="25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9D3CDE-CEDB-4DF9-A64B-00949B58C9AA}" type="doc">
      <dgm:prSet loTypeId="urn:microsoft.com/office/officeart/2005/8/layout/hierarchy1" loCatId="hierarchy" qsTypeId="urn:microsoft.com/office/officeart/2005/8/quickstyle/simple1" qsCatId="simple" csTypeId="urn:microsoft.com/office/officeart/2005/8/colors/colorful1" csCatId="colorful"/>
      <dgm:spPr/>
      <dgm:t>
        <a:bodyPr/>
        <a:lstStyle/>
        <a:p>
          <a:endParaRPr lang="en-US"/>
        </a:p>
      </dgm:t>
    </dgm:pt>
    <dgm:pt modelId="{B79B6DC3-4099-4F5C-BABF-108DDBCD2BF8}">
      <dgm:prSet/>
      <dgm:spPr/>
      <dgm:t>
        <a:bodyPr/>
        <a:lstStyle/>
        <a:p>
          <a:r>
            <a:rPr lang="en-US"/>
            <a:t>Keep at least 2 meters (about the length of a hockey stick) between you and others.</a:t>
          </a:r>
        </a:p>
      </dgm:t>
    </dgm:pt>
    <dgm:pt modelId="{65BF757A-6448-42FA-AE84-015DEABAE56F}" type="parTrans" cxnId="{ECFFFF4D-F27B-479C-BDED-B686F47196CB}">
      <dgm:prSet/>
      <dgm:spPr/>
      <dgm:t>
        <a:bodyPr/>
        <a:lstStyle/>
        <a:p>
          <a:endParaRPr lang="en-US"/>
        </a:p>
      </dgm:t>
    </dgm:pt>
    <dgm:pt modelId="{D53D6545-F4F2-47F8-8B86-1BD3240AB969}" type="sibTrans" cxnId="{ECFFFF4D-F27B-479C-BDED-B686F47196CB}">
      <dgm:prSet/>
      <dgm:spPr/>
      <dgm:t>
        <a:bodyPr/>
        <a:lstStyle/>
        <a:p>
          <a:endParaRPr lang="en-US"/>
        </a:p>
      </dgm:t>
    </dgm:pt>
    <dgm:pt modelId="{A693E053-EC35-4A95-A8BB-FC456C2046E6}">
      <dgm:prSet/>
      <dgm:spPr/>
      <dgm:t>
        <a:bodyPr/>
        <a:lstStyle/>
        <a:p>
          <a:r>
            <a:rPr lang="en-US"/>
            <a:t>If you are too close to someone who coughs or sneezes, you risk breathing in tiny droplets that could contain the </a:t>
          </a:r>
          <a:r>
            <a:rPr lang="en-CA"/>
            <a:t>COVID-19 virus.</a:t>
          </a:r>
          <a:endParaRPr lang="en-US"/>
        </a:p>
      </dgm:t>
    </dgm:pt>
    <dgm:pt modelId="{7B8F24ED-B1EF-4B83-B1BA-008A1A884DBE}" type="parTrans" cxnId="{2A61C157-0F80-4A8D-9581-F41F44BEDBCA}">
      <dgm:prSet/>
      <dgm:spPr/>
      <dgm:t>
        <a:bodyPr/>
        <a:lstStyle/>
        <a:p>
          <a:endParaRPr lang="en-US"/>
        </a:p>
      </dgm:t>
    </dgm:pt>
    <dgm:pt modelId="{C688ED00-33D5-459A-8EF9-73933026101D}" type="sibTrans" cxnId="{2A61C157-0F80-4A8D-9581-F41F44BEDBCA}">
      <dgm:prSet/>
      <dgm:spPr/>
      <dgm:t>
        <a:bodyPr/>
        <a:lstStyle/>
        <a:p>
          <a:endParaRPr lang="en-US"/>
        </a:p>
      </dgm:t>
    </dgm:pt>
    <dgm:pt modelId="{F0EC1826-DA6A-409C-8E0B-2566FD8DDAE9}" type="pres">
      <dgm:prSet presAssocID="{0D9D3CDE-CEDB-4DF9-A64B-00949B58C9AA}" presName="hierChild1" presStyleCnt="0">
        <dgm:presLayoutVars>
          <dgm:chPref val="1"/>
          <dgm:dir/>
          <dgm:animOne val="branch"/>
          <dgm:animLvl val="lvl"/>
          <dgm:resizeHandles/>
        </dgm:presLayoutVars>
      </dgm:prSet>
      <dgm:spPr/>
    </dgm:pt>
    <dgm:pt modelId="{955BFAB9-B6FC-4846-828F-E37EB23B1846}" type="pres">
      <dgm:prSet presAssocID="{B79B6DC3-4099-4F5C-BABF-108DDBCD2BF8}" presName="hierRoot1" presStyleCnt="0"/>
      <dgm:spPr/>
    </dgm:pt>
    <dgm:pt modelId="{F5860246-9A26-4771-A57C-97DACE9D0FB0}" type="pres">
      <dgm:prSet presAssocID="{B79B6DC3-4099-4F5C-BABF-108DDBCD2BF8}" presName="composite" presStyleCnt="0"/>
      <dgm:spPr/>
    </dgm:pt>
    <dgm:pt modelId="{606B8115-8022-4335-9446-4352852CEE86}" type="pres">
      <dgm:prSet presAssocID="{B79B6DC3-4099-4F5C-BABF-108DDBCD2BF8}" presName="background" presStyleLbl="node0" presStyleIdx="0" presStyleCnt="2"/>
      <dgm:spPr/>
    </dgm:pt>
    <dgm:pt modelId="{B1E90527-6431-451B-A9C5-FA0D62B88571}" type="pres">
      <dgm:prSet presAssocID="{B79B6DC3-4099-4F5C-BABF-108DDBCD2BF8}" presName="text" presStyleLbl="fgAcc0" presStyleIdx="0" presStyleCnt="2">
        <dgm:presLayoutVars>
          <dgm:chPref val="3"/>
        </dgm:presLayoutVars>
      </dgm:prSet>
      <dgm:spPr/>
    </dgm:pt>
    <dgm:pt modelId="{A7B95E20-2C3E-4C1A-866F-5F9CA76264A1}" type="pres">
      <dgm:prSet presAssocID="{B79B6DC3-4099-4F5C-BABF-108DDBCD2BF8}" presName="hierChild2" presStyleCnt="0"/>
      <dgm:spPr/>
    </dgm:pt>
    <dgm:pt modelId="{49CC31A7-6211-4DC3-A631-37DB29050255}" type="pres">
      <dgm:prSet presAssocID="{A693E053-EC35-4A95-A8BB-FC456C2046E6}" presName="hierRoot1" presStyleCnt="0"/>
      <dgm:spPr/>
    </dgm:pt>
    <dgm:pt modelId="{35E395C3-0AD1-4DCE-83F9-3A3A23FCF91D}" type="pres">
      <dgm:prSet presAssocID="{A693E053-EC35-4A95-A8BB-FC456C2046E6}" presName="composite" presStyleCnt="0"/>
      <dgm:spPr/>
    </dgm:pt>
    <dgm:pt modelId="{0FE2D069-0E19-47B5-9A79-E6B4582CFBE2}" type="pres">
      <dgm:prSet presAssocID="{A693E053-EC35-4A95-A8BB-FC456C2046E6}" presName="background" presStyleLbl="node0" presStyleIdx="1" presStyleCnt="2"/>
      <dgm:spPr/>
    </dgm:pt>
    <dgm:pt modelId="{8CAC2572-D827-44D6-8709-86AF8F40200F}" type="pres">
      <dgm:prSet presAssocID="{A693E053-EC35-4A95-A8BB-FC456C2046E6}" presName="text" presStyleLbl="fgAcc0" presStyleIdx="1" presStyleCnt="2">
        <dgm:presLayoutVars>
          <dgm:chPref val="3"/>
        </dgm:presLayoutVars>
      </dgm:prSet>
      <dgm:spPr/>
    </dgm:pt>
    <dgm:pt modelId="{8AF3E236-7A86-4CBB-9DF4-BCF3E01F9E62}" type="pres">
      <dgm:prSet presAssocID="{A693E053-EC35-4A95-A8BB-FC456C2046E6}" presName="hierChild2" presStyleCnt="0"/>
      <dgm:spPr/>
    </dgm:pt>
  </dgm:ptLst>
  <dgm:cxnLst>
    <dgm:cxn modelId="{ECFFFF4D-F27B-479C-BDED-B686F47196CB}" srcId="{0D9D3CDE-CEDB-4DF9-A64B-00949B58C9AA}" destId="{B79B6DC3-4099-4F5C-BABF-108DDBCD2BF8}" srcOrd="0" destOrd="0" parTransId="{65BF757A-6448-42FA-AE84-015DEABAE56F}" sibTransId="{D53D6545-F4F2-47F8-8B86-1BD3240AB969}"/>
    <dgm:cxn modelId="{2A61C157-0F80-4A8D-9581-F41F44BEDBCA}" srcId="{0D9D3CDE-CEDB-4DF9-A64B-00949B58C9AA}" destId="{A693E053-EC35-4A95-A8BB-FC456C2046E6}" srcOrd="1" destOrd="0" parTransId="{7B8F24ED-B1EF-4B83-B1BA-008A1A884DBE}" sibTransId="{C688ED00-33D5-459A-8EF9-73933026101D}"/>
    <dgm:cxn modelId="{46BA105A-0755-4515-8023-169FC3BCBE60}" type="presOf" srcId="{A693E053-EC35-4A95-A8BB-FC456C2046E6}" destId="{8CAC2572-D827-44D6-8709-86AF8F40200F}" srcOrd="0" destOrd="0" presId="urn:microsoft.com/office/officeart/2005/8/layout/hierarchy1"/>
    <dgm:cxn modelId="{A4F2527C-4140-42F0-9326-00BEF318F8B2}" type="presOf" srcId="{B79B6DC3-4099-4F5C-BABF-108DDBCD2BF8}" destId="{B1E90527-6431-451B-A9C5-FA0D62B88571}" srcOrd="0" destOrd="0" presId="urn:microsoft.com/office/officeart/2005/8/layout/hierarchy1"/>
    <dgm:cxn modelId="{6BEDE099-DDBD-4E99-9F77-2918C1A99FE5}" type="presOf" srcId="{0D9D3CDE-CEDB-4DF9-A64B-00949B58C9AA}" destId="{F0EC1826-DA6A-409C-8E0B-2566FD8DDAE9}" srcOrd="0" destOrd="0" presId="urn:microsoft.com/office/officeart/2005/8/layout/hierarchy1"/>
    <dgm:cxn modelId="{F363E23F-667B-4541-B893-398CA7328050}" type="presParOf" srcId="{F0EC1826-DA6A-409C-8E0B-2566FD8DDAE9}" destId="{955BFAB9-B6FC-4846-828F-E37EB23B1846}" srcOrd="0" destOrd="0" presId="urn:microsoft.com/office/officeart/2005/8/layout/hierarchy1"/>
    <dgm:cxn modelId="{51E2FD74-8A01-4124-A642-C875522D2447}" type="presParOf" srcId="{955BFAB9-B6FC-4846-828F-E37EB23B1846}" destId="{F5860246-9A26-4771-A57C-97DACE9D0FB0}" srcOrd="0" destOrd="0" presId="urn:microsoft.com/office/officeart/2005/8/layout/hierarchy1"/>
    <dgm:cxn modelId="{53A29811-0C8B-4C5A-93D8-E84D3D7922B3}" type="presParOf" srcId="{F5860246-9A26-4771-A57C-97DACE9D0FB0}" destId="{606B8115-8022-4335-9446-4352852CEE86}" srcOrd="0" destOrd="0" presId="urn:microsoft.com/office/officeart/2005/8/layout/hierarchy1"/>
    <dgm:cxn modelId="{78615C70-BFC1-458A-9992-05E715EB75DB}" type="presParOf" srcId="{F5860246-9A26-4771-A57C-97DACE9D0FB0}" destId="{B1E90527-6431-451B-A9C5-FA0D62B88571}" srcOrd="1" destOrd="0" presId="urn:microsoft.com/office/officeart/2005/8/layout/hierarchy1"/>
    <dgm:cxn modelId="{43318B5E-3A61-49BB-94B4-8236FE644FE1}" type="presParOf" srcId="{955BFAB9-B6FC-4846-828F-E37EB23B1846}" destId="{A7B95E20-2C3E-4C1A-866F-5F9CA76264A1}" srcOrd="1" destOrd="0" presId="urn:microsoft.com/office/officeart/2005/8/layout/hierarchy1"/>
    <dgm:cxn modelId="{99A33DA4-4FD5-40E8-B6E5-542F25C54289}" type="presParOf" srcId="{F0EC1826-DA6A-409C-8E0B-2566FD8DDAE9}" destId="{49CC31A7-6211-4DC3-A631-37DB29050255}" srcOrd="1" destOrd="0" presId="urn:microsoft.com/office/officeart/2005/8/layout/hierarchy1"/>
    <dgm:cxn modelId="{12B38761-C6D6-4AA0-A86F-09CA177FF3CA}" type="presParOf" srcId="{49CC31A7-6211-4DC3-A631-37DB29050255}" destId="{35E395C3-0AD1-4DCE-83F9-3A3A23FCF91D}" srcOrd="0" destOrd="0" presId="urn:microsoft.com/office/officeart/2005/8/layout/hierarchy1"/>
    <dgm:cxn modelId="{E436B600-6221-492F-BC57-57ED73E82AD9}" type="presParOf" srcId="{35E395C3-0AD1-4DCE-83F9-3A3A23FCF91D}" destId="{0FE2D069-0E19-47B5-9A79-E6B4582CFBE2}" srcOrd="0" destOrd="0" presId="urn:microsoft.com/office/officeart/2005/8/layout/hierarchy1"/>
    <dgm:cxn modelId="{8448B2CA-0FD8-4EDA-B50C-0E38CA6F5DCB}" type="presParOf" srcId="{35E395C3-0AD1-4DCE-83F9-3A3A23FCF91D}" destId="{8CAC2572-D827-44D6-8709-86AF8F40200F}" srcOrd="1" destOrd="0" presId="urn:microsoft.com/office/officeart/2005/8/layout/hierarchy1"/>
    <dgm:cxn modelId="{F9C93E20-DAD6-43E4-A6ED-5591CC9388D4}" type="presParOf" srcId="{49CC31A7-6211-4DC3-A631-37DB29050255}" destId="{8AF3E236-7A86-4CBB-9DF4-BCF3E01F9E6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6B8115-8022-4335-9446-4352852CEE86}">
      <dsp:nvSpPr>
        <dsp:cNvPr id="0" name=""/>
        <dsp:cNvSpPr/>
      </dsp:nvSpPr>
      <dsp:spPr>
        <a:xfrm>
          <a:off x="1392" y="365851"/>
          <a:ext cx="4887729" cy="310370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E90527-6431-451B-A9C5-FA0D62B88571}">
      <dsp:nvSpPr>
        <dsp:cNvPr id="0" name=""/>
        <dsp:cNvSpPr/>
      </dsp:nvSpPr>
      <dsp:spPr>
        <a:xfrm>
          <a:off x="544473" y="881778"/>
          <a:ext cx="4887729" cy="310370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a:t>Keep at least 2 meters (about the length of a hockey stick) between you and others.</a:t>
          </a:r>
        </a:p>
      </dsp:txBody>
      <dsp:txXfrm>
        <a:off x="635378" y="972683"/>
        <a:ext cx="4705919" cy="2921898"/>
      </dsp:txXfrm>
    </dsp:sp>
    <dsp:sp modelId="{0FE2D069-0E19-47B5-9A79-E6B4582CFBE2}">
      <dsp:nvSpPr>
        <dsp:cNvPr id="0" name=""/>
        <dsp:cNvSpPr/>
      </dsp:nvSpPr>
      <dsp:spPr>
        <a:xfrm>
          <a:off x="5975284" y="365851"/>
          <a:ext cx="4887729" cy="310370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CAC2572-D827-44D6-8709-86AF8F40200F}">
      <dsp:nvSpPr>
        <dsp:cNvPr id="0" name=""/>
        <dsp:cNvSpPr/>
      </dsp:nvSpPr>
      <dsp:spPr>
        <a:xfrm>
          <a:off x="6518365" y="881778"/>
          <a:ext cx="4887729" cy="310370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a:t>If you are too close to someone who coughs or sneezes, you risk breathing in tiny droplets that could contain the </a:t>
          </a:r>
          <a:r>
            <a:rPr lang="en-CA" sz="3100" kern="1200"/>
            <a:t>COVID-19 virus.</a:t>
          </a:r>
          <a:endParaRPr lang="en-US" sz="3100" kern="1200"/>
        </a:p>
      </dsp:txBody>
      <dsp:txXfrm>
        <a:off x="6609270" y="972683"/>
        <a:ext cx="4705919" cy="292189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991E8-F73B-48AE-B25A-F0839E1937B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99B3899C-11E8-400F-BAD9-877C7F32C1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370B6E66-4EE8-4C50-AF1E-A08D1F76D858}"/>
              </a:ext>
            </a:extLst>
          </p:cNvPr>
          <p:cNvSpPr>
            <a:spLocks noGrp="1"/>
          </p:cNvSpPr>
          <p:nvPr>
            <p:ph type="dt" sz="half" idx="10"/>
          </p:nvPr>
        </p:nvSpPr>
        <p:spPr/>
        <p:txBody>
          <a:bodyPr/>
          <a:lstStyle/>
          <a:p>
            <a:fld id="{1A8F8BFF-8F3A-47BD-863F-DA874C392CD7}" type="datetimeFigureOut">
              <a:rPr lang="en-CA" smtClean="0"/>
              <a:t>2020-06-19</a:t>
            </a:fld>
            <a:endParaRPr lang="en-CA"/>
          </a:p>
        </p:txBody>
      </p:sp>
      <p:sp>
        <p:nvSpPr>
          <p:cNvPr id="5" name="Footer Placeholder 4">
            <a:extLst>
              <a:ext uri="{FF2B5EF4-FFF2-40B4-BE49-F238E27FC236}">
                <a16:creationId xmlns:a16="http://schemas.microsoft.com/office/drawing/2014/main" id="{FBA7FB23-6010-4EEB-B995-8049575FFF6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00279D4-1F0B-477B-9561-08FEC62B3043}"/>
              </a:ext>
            </a:extLst>
          </p:cNvPr>
          <p:cNvSpPr>
            <a:spLocks noGrp="1"/>
          </p:cNvSpPr>
          <p:nvPr>
            <p:ph type="sldNum" sz="quarter" idx="12"/>
          </p:nvPr>
        </p:nvSpPr>
        <p:spPr/>
        <p:txBody>
          <a:bodyPr/>
          <a:lstStyle/>
          <a:p>
            <a:fld id="{D31BC5FC-E0CB-4938-A253-72C1E6E675E8}" type="slidenum">
              <a:rPr lang="en-CA" smtClean="0"/>
              <a:t>‹#›</a:t>
            </a:fld>
            <a:endParaRPr lang="en-CA"/>
          </a:p>
        </p:txBody>
      </p:sp>
    </p:spTree>
    <p:extLst>
      <p:ext uri="{BB962C8B-B14F-4D97-AF65-F5344CB8AC3E}">
        <p14:creationId xmlns:p14="http://schemas.microsoft.com/office/powerpoint/2010/main" val="2617620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126F0-E1DD-4866-866D-3F0310927117}"/>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B18D8688-2E6D-4B15-BD18-898D1121493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B95F04E-6AC0-4A5C-841F-2A36B2D9D44A}"/>
              </a:ext>
            </a:extLst>
          </p:cNvPr>
          <p:cNvSpPr>
            <a:spLocks noGrp="1"/>
          </p:cNvSpPr>
          <p:nvPr>
            <p:ph type="dt" sz="half" idx="10"/>
          </p:nvPr>
        </p:nvSpPr>
        <p:spPr/>
        <p:txBody>
          <a:bodyPr/>
          <a:lstStyle/>
          <a:p>
            <a:fld id="{1A8F8BFF-8F3A-47BD-863F-DA874C392CD7}" type="datetimeFigureOut">
              <a:rPr lang="en-CA" smtClean="0"/>
              <a:t>2020-06-19</a:t>
            </a:fld>
            <a:endParaRPr lang="en-CA"/>
          </a:p>
        </p:txBody>
      </p:sp>
      <p:sp>
        <p:nvSpPr>
          <p:cNvPr id="5" name="Footer Placeholder 4">
            <a:extLst>
              <a:ext uri="{FF2B5EF4-FFF2-40B4-BE49-F238E27FC236}">
                <a16:creationId xmlns:a16="http://schemas.microsoft.com/office/drawing/2014/main" id="{5C2A5388-2BB7-402D-A540-250ACC60612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E850396-F248-451A-ABD5-AC5ED1A9A8EB}"/>
              </a:ext>
            </a:extLst>
          </p:cNvPr>
          <p:cNvSpPr>
            <a:spLocks noGrp="1"/>
          </p:cNvSpPr>
          <p:nvPr>
            <p:ph type="sldNum" sz="quarter" idx="12"/>
          </p:nvPr>
        </p:nvSpPr>
        <p:spPr/>
        <p:txBody>
          <a:bodyPr/>
          <a:lstStyle/>
          <a:p>
            <a:fld id="{D31BC5FC-E0CB-4938-A253-72C1E6E675E8}" type="slidenum">
              <a:rPr lang="en-CA" smtClean="0"/>
              <a:t>‹#›</a:t>
            </a:fld>
            <a:endParaRPr lang="en-CA"/>
          </a:p>
        </p:txBody>
      </p:sp>
    </p:spTree>
    <p:extLst>
      <p:ext uri="{BB962C8B-B14F-4D97-AF65-F5344CB8AC3E}">
        <p14:creationId xmlns:p14="http://schemas.microsoft.com/office/powerpoint/2010/main" val="554619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3A49221-438E-483B-B13E-192B67EEFDB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0523D90-D7E8-4164-998A-B0A2844BCD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9D26AD90-609D-490C-98A3-4250BECA2367}"/>
              </a:ext>
            </a:extLst>
          </p:cNvPr>
          <p:cNvSpPr>
            <a:spLocks noGrp="1"/>
          </p:cNvSpPr>
          <p:nvPr>
            <p:ph type="dt" sz="half" idx="10"/>
          </p:nvPr>
        </p:nvSpPr>
        <p:spPr/>
        <p:txBody>
          <a:bodyPr/>
          <a:lstStyle/>
          <a:p>
            <a:fld id="{1A8F8BFF-8F3A-47BD-863F-DA874C392CD7}" type="datetimeFigureOut">
              <a:rPr lang="en-CA" smtClean="0"/>
              <a:t>2020-06-19</a:t>
            </a:fld>
            <a:endParaRPr lang="en-CA"/>
          </a:p>
        </p:txBody>
      </p:sp>
      <p:sp>
        <p:nvSpPr>
          <p:cNvPr id="5" name="Footer Placeholder 4">
            <a:extLst>
              <a:ext uri="{FF2B5EF4-FFF2-40B4-BE49-F238E27FC236}">
                <a16:creationId xmlns:a16="http://schemas.microsoft.com/office/drawing/2014/main" id="{A7839B1D-8180-4A91-A65A-EC1CF74CB63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1288295-64DE-417A-BA09-019342B71364}"/>
              </a:ext>
            </a:extLst>
          </p:cNvPr>
          <p:cNvSpPr>
            <a:spLocks noGrp="1"/>
          </p:cNvSpPr>
          <p:nvPr>
            <p:ph type="sldNum" sz="quarter" idx="12"/>
          </p:nvPr>
        </p:nvSpPr>
        <p:spPr/>
        <p:txBody>
          <a:bodyPr/>
          <a:lstStyle/>
          <a:p>
            <a:fld id="{D31BC5FC-E0CB-4938-A253-72C1E6E675E8}" type="slidenum">
              <a:rPr lang="en-CA" smtClean="0"/>
              <a:t>‹#›</a:t>
            </a:fld>
            <a:endParaRPr lang="en-CA"/>
          </a:p>
        </p:txBody>
      </p:sp>
    </p:spTree>
    <p:extLst>
      <p:ext uri="{BB962C8B-B14F-4D97-AF65-F5344CB8AC3E}">
        <p14:creationId xmlns:p14="http://schemas.microsoft.com/office/powerpoint/2010/main" val="1372644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F4598-B906-4429-B15B-CC751B66E808}"/>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03427616-19DB-4D11-AEBB-5CB4D09FB8F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65EC06B-E559-4EBA-A29E-59EF0681E0D6}"/>
              </a:ext>
            </a:extLst>
          </p:cNvPr>
          <p:cNvSpPr>
            <a:spLocks noGrp="1"/>
          </p:cNvSpPr>
          <p:nvPr>
            <p:ph type="dt" sz="half" idx="10"/>
          </p:nvPr>
        </p:nvSpPr>
        <p:spPr/>
        <p:txBody>
          <a:bodyPr/>
          <a:lstStyle/>
          <a:p>
            <a:fld id="{1A8F8BFF-8F3A-47BD-863F-DA874C392CD7}" type="datetimeFigureOut">
              <a:rPr lang="en-CA" smtClean="0"/>
              <a:t>2020-06-19</a:t>
            </a:fld>
            <a:endParaRPr lang="en-CA"/>
          </a:p>
        </p:txBody>
      </p:sp>
      <p:sp>
        <p:nvSpPr>
          <p:cNvPr id="5" name="Footer Placeholder 4">
            <a:extLst>
              <a:ext uri="{FF2B5EF4-FFF2-40B4-BE49-F238E27FC236}">
                <a16:creationId xmlns:a16="http://schemas.microsoft.com/office/drawing/2014/main" id="{19D5ADD8-46B7-474D-AB96-E7DEDCB0186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FA3A81A-E717-4B70-8B8A-DEB639F1AFBA}"/>
              </a:ext>
            </a:extLst>
          </p:cNvPr>
          <p:cNvSpPr>
            <a:spLocks noGrp="1"/>
          </p:cNvSpPr>
          <p:nvPr>
            <p:ph type="sldNum" sz="quarter" idx="12"/>
          </p:nvPr>
        </p:nvSpPr>
        <p:spPr/>
        <p:txBody>
          <a:bodyPr/>
          <a:lstStyle/>
          <a:p>
            <a:fld id="{D31BC5FC-E0CB-4938-A253-72C1E6E675E8}" type="slidenum">
              <a:rPr lang="en-CA" smtClean="0"/>
              <a:t>‹#›</a:t>
            </a:fld>
            <a:endParaRPr lang="en-CA"/>
          </a:p>
        </p:txBody>
      </p:sp>
    </p:spTree>
    <p:extLst>
      <p:ext uri="{BB962C8B-B14F-4D97-AF65-F5344CB8AC3E}">
        <p14:creationId xmlns:p14="http://schemas.microsoft.com/office/powerpoint/2010/main" val="4180882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09440-1F15-41FA-8045-3811493129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81076891-1762-4797-8F37-DF90158665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B06CE72-F3F1-47E8-B6A8-F8DD3875330F}"/>
              </a:ext>
            </a:extLst>
          </p:cNvPr>
          <p:cNvSpPr>
            <a:spLocks noGrp="1"/>
          </p:cNvSpPr>
          <p:nvPr>
            <p:ph type="dt" sz="half" idx="10"/>
          </p:nvPr>
        </p:nvSpPr>
        <p:spPr/>
        <p:txBody>
          <a:bodyPr/>
          <a:lstStyle/>
          <a:p>
            <a:fld id="{1A8F8BFF-8F3A-47BD-863F-DA874C392CD7}" type="datetimeFigureOut">
              <a:rPr lang="en-CA" smtClean="0"/>
              <a:t>2020-06-19</a:t>
            </a:fld>
            <a:endParaRPr lang="en-CA"/>
          </a:p>
        </p:txBody>
      </p:sp>
      <p:sp>
        <p:nvSpPr>
          <p:cNvPr id="5" name="Footer Placeholder 4">
            <a:extLst>
              <a:ext uri="{FF2B5EF4-FFF2-40B4-BE49-F238E27FC236}">
                <a16:creationId xmlns:a16="http://schemas.microsoft.com/office/drawing/2014/main" id="{759F1AF2-BB5A-497F-9DC4-26F11CB24E7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A6853C1-075E-4C1C-B31C-E21D72377B25}"/>
              </a:ext>
            </a:extLst>
          </p:cNvPr>
          <p:cNvSpPr>
            <a:spLocks noGrp="1"/>
          </p:cNvSpPr>
          <p:nvPr>
            <p:ph type="sldNum" sz="quarter" idx="12"/>
          </p:nvPr>
        </p:nvSpPr>
        <p:spPr/>
        <p:txBody>
          <a:bodyPr/>
          <a:lstStyle/>
          <a:p>
            <a:fld id="{D31BC5FC-E0CB-4938-A253-72C1E6E675E8}" type="slidenum">
              <a:rPr lang="en-CA" smtClean="0"/>
              <a:t>‹#›</a:t>
            </a:fld>
            <a:endParaRPr lang="en-CA"/>
          </a:p>
        </p:txBody>
      </p:sp>
    </p:spTree>
    <p:extLst>
      <p:ext uri="{BB962C8B-B14F-4D97-AF65-F5344CB8AC3E}">
        <p14:creationId xmlns:p14="http://schemas.microsoft.com/office/powerpoint/2010/main" val="4230550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82BC4-B1AF-44DF-AC07-6C6FFC2C97F1}"/>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72FC65D7-87D8-4152-8695-9DA7270BCA2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7535251E-2D8C-4D07-802A-896B2284744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445B1265-1006-4208-8763-130831DE6A0C}"/>
              </a:ext>
            </a:extLst>
          </p:cNvPr>
          <p:cNvSpPr>
            <a:spLocks noGrp="1"/>
          </p:cNvSpPr>
          <p:nvPr>
            <p:ph type="dt" sz="half" idx="10"/>
          </p:nvPr>
        </p:nvSpPr>
        <p:spPr/>
        <p:txBody>
          <a:bodyPr/>
          <a:lstStyle/>
          <a:p>
            <a:fld id="{1A8F8BFF-8F3A-47BD-863F-DA874C392CD7}" type="datetimeFigureOut">
              <a:rPr lang="en-CA" smtClean="0"/>
              <a:t>2020-06-19</a:t>
            </a:fld>
            <a:endParaRPr lang="en-CA"/>
          </a:p>
        </p:txBody>
      </p:sp>
      <p:sp>
        <p:nvSpPr>
          <p:cNvPr id="6" name="Footer Placeholder 5">
            <a:extLst>
              <a:ext uri="{FF2B5EF4-FFF2-40B4-BE49-F238E27FC236}">
                <a16:creationId xmlns:a16="http://schemas.microsoft.com/office/drawing/2014/main" id="{75587A06-C779-4AD7-BE37-B909DC31ED6F}"/>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EE997056-651B-4C59-8CB4-3092EA3471AD}"/>
              </a:ext>
            </a:extLst>
          </p:cNvPr>
          <p:cNvSpPr>
            <a:spLocks noGrp="1"/>
          </p:cNvSpPr>
          <p:nvPr>
            <p:ph type="sldNum" sz="quarter" idx="12"/>
          </p:nvPr>
        </p:nvSpPr>
        <p:spPr/>
        <p:txBody>
          <a:bodyPr/>
          <a:lstStyle/>
          <a:p>
            <a:fld id="{D31BC5FC-E0CB-4938-A253-72C1E6E675E8}" type="slidenum">
              <a:rPr lang="en-CA" smtClean="0"/>
              <a:t>‹#›</a:t>
            </a:fld>
            <a:endParaRPr lang="en-CA"/>
          </a:p>
        </p:txBody>
      </p:sp>
    </p:spTree>
    <p:extLst>
      <p:ext uri="{BB962C8B-B14F-4D97-AF65-F5344CB8AC3E}">
        <p14:creationId xmlns:p14="http://schemas.microsoft.com/office/powerpoint/2010/main" val="3099111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D786C-9F20-4D5D-9465-D094579ADFE5}"/>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E1DAB9E6-6899-468F-A042-8A0F4CEC6E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3B37DB-DB76-4746-AA9D-E45501654D4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688961D3-65E2-4C84-9EA9-F048417D39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638F1D-533D-4FC8-BF4C-3523A35CD86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6DBF97B9-272D-4984-AB27-C2F73A6BE293}"/>
              </a:ext>
            </a:extLst>
          </p:cNvPr>
          <p:cNvSpPr>
            <a:spLocks noGrp="1"/>
          </p:cNvSpPr>
          <p:nvPr>
            <p:ph type="dt" sz="half" idx="10"/>
          </p:nvPr>
        </p:nvSpPr>
        <p:spPr/>
        <p:txBody>
          <a:bodyPr/>
          <a:lstStyle/>
          <a:p>
            <a:fld id="{1A8F8BFF-8F3A-47BD-863F-DA874C392CD7}" type="datetimeFigureOut">
              <a:rPr lang="en-CA" smtClean="0"/>
              <a:t>2020-06-19</a:t>
            </a:fld>
            <a:endParaRPr lang="en-CA"/>
          </a:p>
        </p:txBody>
      </p:sp>
      <p:sp>
        <p:nvSpPr>
          <p:cNvPr id="8" name="Footer Placeholder 7">
            <a:extLst>
              <a:ext uri="{FF2B5EF4-FFF2-40B4-BE49-F238E27FC236}">
                <a16:creationId xmlns:a16="http://schemas.microsoft.com/office/drawing/2014/main" id="{9E5C63C2-5EF3-4808-AE37-85CC01EFB34B}"/>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834ACBE7-E2F0-4C4A-BB44-28E38ED07D0B}"/>
              </a:ext>
            </a:extLst>
          </p:cNvPr>
          <p:cNvSpPr>
            <a:spLocks noGrp="1"/>
          </p:cNvSpPr>
          <p:nvPr>
            <p:ph type="sldNum" sz="quarter" idx="12"/>
          </p:nvPr>
        </p:nvSpPr>
        <p:spPr/>
        <p:txBody>
          <a:bodyPr/>
          <a:lstStyle/>
          <a:p>
            <a:fld id="{D31BC5FC-E0CB-4938-A253-72C1E6E675E8}" type="slidenum">
              <a:rPr lang="en-CA" smtClean="0"/>
              <a:t>‹#›</a:t>
            </a:fld>
            <a:endParaRPr lang="en-CA"/>
          </a:p>
        </p:txBody>
      </p:sp>
    </p:spTree>
    <p:extLst>
      <p:ext uri="{BB962C8B-B14F-4D97-AF65-F5344CB8AC3E}">
        <p14:creationId xmlns:p14="http://schemas.microsoft.com/office/powerpoint/2010/main" val="4144920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FD38F-BB38-4570-90CD-0B378226AE8F}"/>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3A3A44CD-05EB-41F2-BA0F-0C9A22A547D6}"/>
              </a:ext>
            </a:extLst>
          </p:cNvPr>
          <p:cNvSpPr>
            <a:spLocks noGrp="1"/>
          </p:cNvSpPr>
          <p:nvPr>
            <p:ph type="dt" sz="half" idx="10"/>
          </p:nvPr>
        </p:nvSpPr>
        <p:spPr/>
        <p:txBody>
          <a:bodyPr/>
          <a:lstStyle/>
          <a:p>
            <a:fld id="{1A8F8BFF-8F3A-47BD-863F-DA874C392CD7}" type="datetimeFigureOut">
              <a:rPr lang="en-CA" smtClean="0"/>
              <a:t>2020-06-19</a:t>
            </a:fld>
            <a:endParaRPr lang="en-CA"/>
          </a:p>
        </p:txBody>
      </p:sp>
      <p:sp>
        <p:nvSpPr>
          <p:cNvPr id="4" name="Footer Placeholder 3">
            <a:extLst>
              <a:ext uri="{FF2B5EF4-FFF2-40B4-BE49-F238E27FC236}">
                <a16:creationId xmlns:a16="http://schemas.microsoft.com/office/drawing/2014/main" id="{6F1D8AB8-CAB9-49C5-BBBD-4CDF9BD81B15}"/>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F1BC94EC-29D3-4607-A0B3-0CC7429A4C8D}"/>
              </a:ext>
            </a:extLst>
          </p:cNvPr>
          <p:cNvSpPr>
            <a:spLocks noGrp="1"/>
          </p:cNvSpPr>
          <p:nvPr>
            <p:ph type="sldNum" sz="quarter" idx="12"/>
          </p:nvPr>
        </p:nvSpPr>
        <p:spPr/>
        <p:txBody>
          <a:bodyPr/>
          <a:lstStyle/>
          <a:p>
            <a:fld id="{D31BC5FC-E0CB-4938-A253-72C1E6E675E8}" type="slidenum">
              <a:rPr lang="en-CA" smtClean="0"/>
              <a:t>‹#›</a:t>
            </a:fld>
            <a:endParaRPr lang="en-CA"/>
          </a:p>
        </p:txBody>
      </p:sp>
    </p:spTree>
    <p:extLst>
      <p:ext uri="{BB962C8B-B14F-4D97-AF65-F5344CB8AC3E}">
        <p14:creationId xmlns:p14="http://schemas.microsoft.com/office/powerpoint/2010/main" val="1567872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2C0EF0B-D77A-4B19-A210-EB772616377F}"/>
              </a:ext>
            </a:extLst>
          </p:cNvPr>
          <p:cNvSpPr>
            <a:spLocks noGrp="1"/>
          </p:cNvSpPr>
          <p:nvPr>
            <p:ph type="dt" sz="half" idx="10"/>
          </p:nvPr>
        </p:nvSpPr>
        <p:spPr/>
        <p:txBody>
          <a:bodyPr/>
          <a:lstStyle/>
          <a:p>
            <a:fld id="{1A8F8BFF-8F3A-47BD-863F-DA874C392CD7}" type="datetimeFigureOut">
              <a:rPr lang="en-CA" smtClean="0"/>
              <a:t>2020-06-19</a:t>
            </a:fld>
            <a:endParaRPr lang="en-CA"/>
          </a:p>
        </p:txBody>
      </p:sp>
      <p:sp>
        <p:nvSpPr>
          <p:cNvPr id="3" name="Footer Placeholder 2">
            <a:extLst>
              <a:ext uri="{FF2B5EF4-FFF2-40B4-BE49-F238E27FC236}">
                <a16:creationId xmlns:a16="http://schemas.microsoft.com/office/drawing/2014/main" id="{229DE413-56B9-4435-8AE9-FCBFDCDA86EE}"/>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E1191764-DC69-45E0-9542-C5BBAC2D8873}"/>
              </a:ext>
            </a:extLst>
          </p:cNvPr>
          <p:cNvSpPr>
            <a:spLocks noGrp="1"/>
          </p:cNvSpPr>
          <p:nvPr>
            <p:ph type="sldNum" sz="quarter" idx="12"/>
          </p:nvPr>
        </p:nvSpPr>
        <p:spPr/>
        <p:txBody>
          <a:bodyPr/>
          <a:lstStyle/>
          <a:p>
            <a:fld id="{D31BC5FC-E0CB-4938-A253-72C1E6E675E8}" type="slidenum">
              <a:rPr lang="en-CA" smtClean="0"/>
              <a:t>‹#›</a:t>
            </a:fld>
            <a:endParaRPr lang="en-CA"/>
          </a:p>
        </p:txBody>
      </p:sp>
    </p:spTree>
    <p:extLst>
      <p:ext uri="{BB962C8B-B14F-4D97-AF65-F5344CB8AC3E}">
        <p14:creationId xmlns:p14="http://schemas.microsoft.com/office/powerpoint/2010/main" val="930424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1AC0B-DA73-488B-AE5D-E656BB08EC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C06A3463-DB62-4222-B330-28E6DE9607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5EDDAF08-C706-44FF-BC6D-DAADE8C9D5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D934EE-9E7D-4B55-9012-61B00E84BE47}"/>
              </a:ext>
            </a:extLst>
          </p:cNvPr>
          <p:cNvSpPr>
            <a:spLocks noGrp="1"/>
          </p:cNvSpPr>
          <p:nvPr>
            <p:ph type="dt" sz="half" idx="10"/>
          </p:nvPr>
        </p:nvSpPr>
        <p:spPr/>
        <p:txBody>
          <a:bodyPr/>
          <a:lstStyle/>
          <a:p>
            <a:fld id="{1A8F8BFF-8F3A-47BD-863F-DA874C392CD7}" type="datetimeFigureOut">
              <a:rPr lang="en-CA" smtClean="0"/>
              <a:t>2020-06-19</a:t>
            </a:fld>
            <a:endParaRPr lang="en-CA"/>
          </a:p>
        </p:txBody>
      </p:sp>
      <p:sp>
        <p:nvSpPr>
          <p:cNvPr id="6" name="Footer Placeholder 5">
            <a:extLst>
              <a:ext uri="{FF2B5EF4-FFF2-40B4-BE49-F238E27FC236}">
                <a16:creationId xmlns:a16="http://schemas.microsoft.com/office/drawing/2014/main" id="{AEBF1FFD-2FD4-4424-AA32-AF58147412D9}"/>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33547CAF-DAF4-4428-A8BA-7FDFE26705F8}"/>
              </a:ext>
            </a:extLst>
          </p:cNvPr>
          <p:cNvSpPr>
            <a:spLocks noGrp="1"/>
          </p:cNvSpPr>
          <p:nvPr>
            <p:ph type="sldNum" sz="quarter" idx="12"/>
          </p:nvPr>
        </p:nvSpPr>
        <p:spPr/>
        <p:txBody>
          <a:bodyPr/>
          <a:lstStyle/>
          <a:p>
            <a:fld id="{D31BC5FC-E0CB-4938-A253-72C1E6E675E8}" type="slidenum">
              <a:rPr lang="en-CA" smtClean="0"/>
              <a:t>‹#›</a:t>
            </a:fld>
            <a:endParaRPr lang="en-CA"/>
          </a:p>
        </p:txBody>
      </p:sp>
    </p:spTree>
    <p:extLst>
      <p:ext uri="{BB962C8B-B14F-4D97-AF65-F5344CB8AC3E}">
        <p14:creationId xmlns:p14="http://schemas.microsoft.com/office/powerpoint/2010/main" val="489263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FC56A-A798-4CC0-8BCA-822FD45ACB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F47BEDD0-453A-4829-860C-F86E1B461C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085967F2-E7B9-49B3-81B5-704C2B2773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3446F5-17FB-461A-AF14-BD5752372BA7}"/>
              </a:ext>
            </a:extLst>
          </p:cNvPr>
          <p:cNvSpPr>
            <a:spLocks noGrp="1"/>
          </p:cNvSpPr>
          <p:nvPr>
            <p:ph type="dt" sz="half" idx="10"/>
          </p:nvPr>
        </p:nvSpPr>
        <p:spPr/>
        <p:txBody>
          <a:bodyPr/>
          <a:lstStyle/>
          <a:p>
            <a:fld id="{1A8F8BFF-8F3A-47BD-863F-DA874C392CD7}" type="datetimeFigureOut">
              <a:rPr lang="en-CA" smtClean="0"/>
              <a:t>2020-06-19</a:t>
            </a:fld>
            <a:endParaRPr lang="en-CA"/>
          </a:p>
        </p:txBody>
      </p:sp>
      <p:sp>
        <p:nvSpPr>
          <p:cNvPr id="6" name="Footer Placeholder 5">
            <a:extLst>
              <a:ext uri="{FF2B5EF4-FFF2-40B4-BE49-F238E27FC236}">
                <a16:creationId xmlns:a16="http://schemas.microsoft.com/office/drawing/2014/main" id="{829B9E15-04E4-4BBD-8E2A-6F57E8F6DD2B}"/>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6B1BE758-64A2-492C-AFD6-B189984F8551}"/>
              </a:ext>
            </a:extLst>
          </p:cNvPr>
          <p:cNvSpPr>
            <a:spLocks noGrp="1"/>
          </p:cNvSpPr>
          <p:nvPr>
            <p:ph type="sldNum" sz="quarter" idx="12"/>
          </p:nvPr>
        </p:nvSpPr>
        <p:spPr/>
        <p:txBody>
          <a:bodyPr/>
          <a:lstStyle/>
          <a:p>
            <a:fld id="{D31BC5FC-E0CB-4938-A253-72C1E6E675E8}" type="slidenum">
              <a:rPr lang="en-CA" smtClean="0"/>
              <a:t>‹#›</a:t>
            </a:fld>
            <a:endParaRPr lang="en-CA"/>
          </a:p>
        </p:txBody>
      </p:sp>
    </p:spTree>
    <p:extLst>
      <p:ext uri="{BB962C8B-B14F-4D97-AF65-F5344CB8AC3E}">
        <p14:creationId xmlns:p14="http://schemas.microsoft.com/office/powerpoint/2010/main" val="3614864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E7AB69-334D-4AF1-83E6-F5FE148CA8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0BB4BA4F-1BE4-4F05-8C70-5D5A42DE51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36C5D8F-4BBF-4D7E-87F4-492751CBF3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8F8BFF-8F3A-47BD-863F-DA874C392CD7}" type="datetimeFigureOut">
              <a:rPr lang="en-CA" smtClean="0"/>
              <a:t>2020-06-19</a:t>
            </a:fld>
            <a:endParaRPr lang="en-CA"/>
          </a:p>
        </p:txBody>
      </p:sp>
      <p:sp>
        <p:nvSpPr>
          <p:cNvPr id="5" name="Footer Placeholder 4">
            <a:extLst>
              <a:ext uri="{FF2B5EF4-FFF2-40B4-BE49-F238E27FC236}">
                <a16:creationId xmlns:a16="http://schemas.microsoft.com/office/drawing/2014/main" id="{F72A5AE6-F566-458E-B778-F758331F4A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7ABF1B68-E8C2-4BE7-83FA-77C2BBBFED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1BC5FC-E0CB-4938-A253-72C1E6E675E8}" type="slidenum">
              <a:rPr lang="en-CA" smtClean="0"/>
              <a:t>‹#›</a:t>
            </a:fld>
            <a:endParaRPr lang="en-CA"/>
          </a:p>
        </p:txBody>
      </p:sp>
    </p:spTree>
    <p:extLst>
      <p:ext uri="{BB962C8B-B14F-4D97-AF65-F5344CB8AC3E}">
        <p14:creationId xmlns:p14="http://schemas.microsoft.com/office/powerpoint/2010/main" val="377656903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vLm4reF_djQ?feature=oembed"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JWdytA-jLt8?feature=oembed"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8997696" cy="391812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0404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F29B917-493B-422C-AA96-F7B71C8D5A68}"/>
              </a:ext>
            </a:extLst>
          </p:cNvPr>
          <p:cNvSpPr>
            <a:spLocks noGrp="1"/>
          </p:cNvSpPr>
          <p:nvPr>
            <p:ph type="ctrTitle"/>
          </p:nvPr>
        </p:nvSpPr>
        <p:spPr>
          <a:xfrm>
            <a:off x="1100669" y="1111086"/>
            <a:ext cx="7690104" cy="2623885"/>
          </a:xfrm>
        </p:spPr>
        <p:txBody>
          <a:bodyPr anchor="ctr">
            <a:normAutofit/>
          </a:bodyPr>
          <a:lstStyle/>
          <a:p>
            <a:pPr algn="l"/>
            <a:r>
              <a:rPr lang="en-CA" sz="6600" b="1" dirty="0">
                <a:solidFill>
                  <a:srgbClr val="FFFFFF"/>
                </a:solidFill>
              </a:rPr>
              <a:t>Return to Skating</a:t>
            </a:r>
            <a:br>
              <a:rPr lang="en-CA" sz="6600" dirty="0">
                <a:solidFill>
                  <a:srgbClr val="FFFFFF"/>
                </a:solidFill>
              </a:rPr>
            </a:br>
            <a:endParaRPr lang="en-CA" sz="6600" dirty="0">
              <a:solidFill>
                <a:srgbClr val="FFFFFF"/>
              </a:solidFill>
            </a:endParaRPr>
          </a:p>
        </p:txBody>
      </p:sp>
      <p:sp>
        <p:nvSpPr>
          <p:cNvPr id="12" name="Rectangle 11">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21269"/>
            <a:ext cx="11277600" cy="1877811"/>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Subtitle 2">
            <a:extLst>
              <a:ext uri="{FF2B5EF4-FFF2-40B4-BE49-F238E27FC236}">
                <a16:creationId xmlns:a16="http://schemas.microsoft.com/office/drawing/2014/main" id="{F3CEC862-63E5-4886-BFE2-2BFF5D1229B8}"/>
              </a:ext>
            </a:extLst>
          </p:cNvPr>
          <p:cNvSpPr>
            <a:spLocks noGrp="1"/>
          </p:cNvSpPr>
          <p:nvPr>
            <p:ph type="subTitle" idx="1"/>
          </p:nvPr>
        </p:nvSpPr>
        <p:spPr>
          <a:xfrm>
            <a:off x="1079499" y="4843002"/>
            <a:ext cx="10012680" cy="1234345"/>
          </a:xfrm>
        </p:spPr>
        <p:txBody>
          <a:bodyPr anchor="ctr">
            <a:normAutofit/>
          </a:bodyPr>
          <a:lstStyle/>
          <a:p>
            <a:pPr algn="l"/>
            <a:r>
              <a:rPr lang="en-CA" sz="2600">
                <a:solidFill>
                  <a:srgbClr val="1B1B1B"/>
                </a:solidFill>
              </a:rPr>
              <a:t>June 19 2020</a:t>
            </a:r>
          </a:p>
        </p:txBody>
      </p:sp>
      <p:sp>
        <p:nvSpPr>
          <p:cNvPr id="14" name="Rectangle 13">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345" y="450221"/>
            <a:ext cx="2115455" cy="1890204"/>
          </a:xfrm>
          <a:prstGeom prst="rect">
            <a:avLst/>
          </a:prstGeom>
          <a:solidFill>
            <a:srgbClr val="703C35">
              <a:alpha val="95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5" name="Picture 4" descr="A close up of a logo&#10;&#10;Description automatically generated">
            <a:extLst>
              <a:ext uri="{FF2B5EF4-FFF2-40B4-BE49-F238E27FC236}">
                <a16:creationId xmlns:a16="http://schemas.microsoft.com/office/drawing/2014/main" id="{AE96883E-4FAE-4448-ACDA-7DAA722F34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66651" y="4843002"/>
            <a:ext cx="3730289" cy="1014171"/>
          </a:xfrm>
          <a:prstGeom prst="rect">
            <a:avLst/>
          </a:prstGeom>
        </p:spPr>
      </p:pic>
    </p:spTree>
    <p:extLst>
      <p:ext uri="{BB962C8B-B14F-4D97-AF65-F5344CB8AC3E}">
        <p14:creationId xmlns:p14="http://schemas.microsoft.com/office/powerpoint/2010/main" val="3797913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1A2EC92-B454-4B3D-84F2-EACE3BB89401}"/>
              </a:ext>
            </a:extLst>
          </p:cNvPr>
          <p:cNvSpPr>
            <a:spLocks noGrp="1"/>
          </p:cNvSpPr>
          <p:nvPr>
            <p:ph type="title"/>
          </p:nvPr>
        </p:nvSpPr>
        <p:spPr/>
        <p:txBody>
          <a:bodyPr/>
          <a:lstStyle/>
          <a:p>
            <a:r>
              <a:rPr lang="en-CA" dirty="0"/>
              <a:t>Hand Hygiene – Wash your hands often </a:t>
            </a:r>
          </a:p>
        </p:txBody>
      </p:sp>
      <p:pic>
        <p:nvPicPr>
          <p:cNvPr id="9" name="Online Media 8" title="How to Hand Wash">
            <a:hlinkClick r:id="" action="ppaction://media"/>
            <a:extLst>
              <a:ext uri="{FF2B5EF4-FFF2-40B4-BE49-F238E27FC236}">
                <a16:creationId xmlns:a16="http://schemas.microsoft.com/office/drawing/2014/main" id="{7C661FF8-D8A0-4042-AB9D-74C0ADDEB24B}"/>
              </a:ext>
            </a:extLst>
          </p:cNvPr>
          <p:cNvPicPr>
            <a:picLocks noGrp="1" noRot="1" noChangeAspect="1"/>
          </p:cNvPicPr>
          <p:nvPr>
            <p:ph idx="1"/>
            <a:videoFile r:link="rId1"/>
          </p:nvPr>
        </p:nvPicPr>
        <p:blipFill>
          <a:blip r:embed="rId3"/>
          <a:stretch>
            <a:fillRect/>
          </a:stretch>
        </p:blipFill>
        <p:spPr>
          <a:xfrm>
            <a:off x="1131888" y="1384400"/>
            <a:ext cx="9017952" cy="5072598"/>
          </a:xfrm>
          <a:prstGeom prst="rect">
            <a:avLst/>
          </a:prstGeom>
        </p:spPr>
      </p:pic>
    </p:spTree>
    <p:extLst>
      <p:ext uri="{BB962C8B-B14F-4D97-AF65-F5344CB8AC3E}">
        <p14:creationId xmlns:p14="http://schemas.microsoft.com/office/powerpoint/2010/main" val="371503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9"/>
                </p:tgtEl>
              </p:cMediaNode>
            </p:video>
            <p:seq concurrent="1" nextAc="seek">
              <p:cTn id="8" restart="whenNotActive" fill="hold" evtFilter="cancelBubble" nodeType="interactiveSeq">
                <p:stCondLst>
                  <p:cond evt="onClick" delay="0">
                    <p:tgtEl>
                      <p:spTgt spid="9"/>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9"/>
                                        </p:tgtEl>
                                      </p:cBhvr>
                                    </p:cmd>
                                  </p:childTnLst>
                                </p:cTn>
                              </p:par>
                            </p:childTnLst>
                          </p:cTn>
                        </p:par>
                      </p:childTnLst>
                    </p:cTn>
                  </p:par>
                </p:childTnLst>
              </p:cTn>
              <p:nextCondLst>
                <p:cond evt="onClick" delay="0">
                  <p:tgtEl>
                    <p:spTgt spid="9"/>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980A35C-8782-4AF1-BE11-3DA7D19F19D9}"/>
              </a:ext>
            </a:extLst>
          </p:cNvPr>
          <p:cNvSpPr>
            <a:spLocks noGrp="1"/>
          </p:cNvSpPr>
          <p:nvPr>
            <p:ph type="title"/>
          </p:nvPr>
        </p:nvSpPr>
        <p:spPr/>
        <p:txBody>
          <a:bodyPr/>
          <a:lstStyle/>
          <a:p>
            <a:r>
              <a:rPr lang="en-CA" dirty="0"/>
              <a:t>How to use Alcohol Based Hand Rub</a:t>
            </a:r>
          </a:p>
        </p:txBody>
      </p:sp>
      <p:pic>
        <p:nvPicPr>
          <p:cNvPr id="9" name="Online Media 8" title="How to use Alcohol Based Hand Rub">
            <a:hlinkClick r:id="" action="ppaction://media"/>
            <a:extLst>
              <a:ext uri="{FF2B5EF4-FFF2-40B4-BE49-F238E27FC236}">
                <a16:creationId xmlns:a16="http://schemas.microsoft.com/office/drawing/2014/main" id="{E5CC707C-437A-439F-A8CB-9E76E1E4F247}"/>
              </a:ext>
            </a:extLst>
          </p:cNvPr>
          <p:cNvPicPr>
            <a:picLocks noGrp="1" noRot="1" noChangeAspect="1"/>
          </p:cNvPicPr>
          <p:nvPr>
            <p:ph idx="1"/>
            <a:videoFile r:link="rId1"/>
          </p:nvPr>
        </p:nvPicPr>
        <p:blipFill>
          <a:blip r:embed="rId3"/>
          <a:stretch>
            <a:fillRect/>
          </a:stretch>
        </p:blipFill>
        <p:spPr>
          <a:xfrm>
            <a:off x="1700784" y="1825625"/>
            <a:ext cx="8263954" cy="4648368"/>
          </a:xfrm>
          <a:prstGeom prst="rect">
            <a:avLst/>
          </a:prstGeom>
        </p:spPr>
      </p:pic>
    </p:spTree>
    <p:extLst>
      <p:ext uri="{BB962C8B-B14F-4D97-AF65-F5344CB8AC3E}">
        <p14:creationId xmlns:p14="http://schemas.microsoft.com/office/powerpoint/2010/main" val="3684792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9"/>
                </p:tgtEl>
              </p:cMediaNode>
            </p:video>
            <p:seq concurrent="1" nextAc="seek">
              <p:cTn id="8" restart="whenNotActive" fill="hold" evtFilter="cancelBubble" nodeType="interactiveSeq">
                <p:stCondLst>
                  <p:cond evt="onClick" delay="0">
                    <p:tgtEl>
                      <p:spTgt spid="9"/>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9"/>
                                        </p:tgtEl>
                                      </p:cBhvr>
                                    </p:cmd>
                                  </p:childTnLst>
                                </p:cTn>
                              </p:par>
                            </p:childTnLst>
                          </p:cTn>
                        </p:par>
                      </p:childTnLst>
                    </p:cTn>
                  </p:par>
                </p:childTnLst>
              </p:cTn>
              <p:nextCondLst>
                <p:cond evt="onClick" delay="0">
                  <p:tgtEl>
                    <p:spTgt spid="9"/>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B927A-B0AE-4A97-B53C-7C25FEE1C665}"/>
              </a:ext>
            </a:extLst>
          </p:cNvPr>
          <p:cNvSpPr>
            <a:spLocks noGrp="1"/>
          </p:cNvSpPr>
          <p:nvPr>
            <p:ph type="title"/>
          </p:nvPr>
        </p:nvSpPr>
        <p:spPr>
          <a:xfrm>
            <a:off x="777240" y="731519"/>
            <a:ext cx="2845191" cy="3237579"/>
          </a:xfrm>
        </p:spPr>
        <p:txBody>
          <a:bodyPr>
            <a:normAutofit/>
          </a:bodyPr>
          <a:lstStyle/>
          <a:p>
            <a:r>
              <a:rPr lang="en-CA" sz="3200" b="1" dirty="0">
                <a:solidFill>
                  <a:srgbClr val="FFFFFF"/>
                </a:solidFill>
              </a:rPr>
              <a:t>Communication</a:t>
            </a:r>
            <a:br>
              <a:rPr lang="en-CA" sz="3800" dirty="0">
                <a:solidFill>
                  <a:srgbClr val="FFFFFF"/>
                </a:solidFill>
              </a:rPr>
            </a:br>
            <a:endParaRPr lang="en-CA" sz="3800" dirty="0">
              <a:solidFill>
                <a:srgbClr val="FFFFFF"/>
              </a:solidFill>
            </a:endParaRPr>
          </a:p>
        </p:txBody>
      </p:sp>
      <p:sp>
        <p:nvSpPr>
          <p:cNvPr id="3" name="Content Placeholder 2">
            <a:extLst>
              <a:ext uri="{FF2B5EF4-FFF2-40B4-BE49-F238E27FC236}">
                <a16:creationId xmlns:a16="http://schemas.microsoft.com/office/drawing/2014/main" id="{46A35BA3-9990-4A94-8880-03DEE76913FA}"/>
              </a:ext>
            </a:extLst>
          </p:cNvPr>
          <p:cNvSpPr>
            <a:spLocks noGrp="1"/>
          </p:cNvSpPr>
          <p:nvPr>
            <p:ph idx="1"/>
          </p:nvPr>
        </p:nvSpPr>
        <p:spPr>
          <a:xfrm>
            <a:off x="4379709" y="686862"/>
            <a:ext cx="7037591" cy="5475129"/>
          </a:xfrm>
        </p:spPr>
        <p:txBody>
          <a:bodyPr anchor="ctr">
            <a:normAutofit/>
          </a:bodyPr>
          <a:lstStyle/>
          <a:p>
            <a:endParaRPr lang="en-CA" sz="1800" dirty="0"/>
          </a:p>
          <a:p>
            <a:endParaRPr lang="en-CA" sz="1800" dirty="0"/>
          </a:p>
        </p:txBody>
      </p:sp>
      <p:pic>
        <p:nvPicPr>
          <p:cNvPr id="4" name="Picture 3">
            <a:extLst>
              <a:ext uri="{FF2B5EF4-FFF2-40B4-BE49-F238E27FC236}">
                <a16:creationId xmlns:a16="http://schemas.microsoft.com/office/drawing/2014/main" id="{92FBD5B5-7C6D-5B4B-A8CD-4269BA67B958}"/>
              </a:ext>
            </a:extLst>
          </p:cNvPr>
          <p:cNvPicPr>
            <a:picLocks noChangeAspect="1"/>
          </p:cNvPicPr>
          <p:nvPr/>
        </p:nvPicPr>
        <p:blipFill>
          <a:blip r:embed="rId2"/>
          <a:stretch>
            <a:fillRect/>
          </a:stretch>
        </p:blipFill>
        <p:spPr>
          <a:xfrm>
            <a:off x="0" y="0"/>
            <a:ext cx="12192000" cy="6858000"/>
          </a:xfrm>
          <a:prstGeom prst="rect">
            <a:avLst/>
          </a:prstGeom>
        </p:spPr>
      </p:pic>
      <p:sp>
        <p:nvSpPr>
          <p:cNvPr id="5" name="Rectangle 4">
            <a:extLst>
              <a:ext uri="{FF2B5EF4-FFF2-40B4-BE49-F238E27FC236}">
                <a16:creationId xmlns:a16="http://schemas.microsoft.com/office/drawing/2014/main" id="{EC0FCA2B-1A7B-F84F-8532-F0ADFDE7B2B5}"/>
              </a:ext>
            </a:extLst>
          </p:cNvPr>
          <p:cNvSpPr/>
          <p:nvPr/>
        </p:nvSpPr>
        <p:spPr>
          <a:xfrm>
            <a:off x="4379709" y="731519"/>
            <a:ext cx="7017629" cy="5632311"/>
          </a:xfrm>
          <a:prstGeom prst="rect">
            <a:avLst/>
          </a:prstGeom>
        </p:spPr>
        <p:txBody>
          <a:bodyPr wrap="square">
            <a:spAutoFit/>
          </a:bodyPr>
          <a:lstStyle/>
          <a:p>
            <a:r>
              <a:rPr lang="en-CA" dirty="0">
                <a:solidFill>
                  <a:srgbClr val="000000"/>
                </a:solidFill>
                <a:latin typeface="Calibri" panose="020F0502020204030204" pitchFamily="34" charset="0"/>
              </a:rPr>
              <a:t>*Coaches are to be the role models for the skaters and their parents</a:t>
            </a:r>
          </a:p>
          <a:p>
            <a:pPr marL="285750" indent="-285750">
              <a:buFont typeface="Arial" panose="020B0604020202020204" pitchFamily="34" charset="0"/>
              <a:buChar char="•"/>
            </a:pPr>
            <a:r>
              <a:rPr lang="en-CA" dirty="0">
                <a:solidFill>
                  <a:srgbClr val="000000"/>
                </a:solidFill>
                <a:latin typeface="Calibri" panose="020F0502020204030204" pitchFamily="34" charset="0"/>
              </a:rPr>
              <a:t>maintaining social distancing where possible, ensuring all required forms are filled out correctly in advance of taking the ice and following all hand washing and hygiene practices.</a:t>
            </a:r>
          </a:p>
          <a:p>
            <a:pPr marL="285750" indent="-285750">
              <a:buFont typeface="Arial" panose="020B0604020202020204" pitchFamily="34" charset="0"/>
              <a:buChar char="•"/>
            </a:pPr>
            <a:r>
              <a:rPr lang="en-CA" dirty="0">
                <a:solidFill>
                  <a:srgbClr val="000000"/>
                </a:solidFill>
                <a:latin typeface="Calibri" panose="020F0502020204030204" pitchFamily="34" charset="0"/>
              </a:rPr>
              <a:t>If the guidelines set by </a:t>
            </a:r>
            <a:r>
              <a:rPr lang="en-CA" dirty="0" err="1">
                <a:solidFill>
                  <a:srgbClr val="000000"/>
                </a:solidFill>
                <a:latin typeface="Calibri" panose="020F0502020204030204" pitchFamily="34" charset="0"/>
              </a:rPr>
              <a:t>SkateCanada</a:t>
            </a:r>
            <a:r>
              <a:rPr lang="en-CA" dirty="0">
                <a:solidFill>
                  <a:srgbClr val="000000"/>
                </a:solidFill>
                <a:latin typeface="Calibri" panose="020F0502020204030204" pitchFamily="34" charset="0"/>
              </a:rPr>
              <a:t> Alberta and AHS are not followed, we could be shut down.  </a:t>
            </a:r>
          </a:p>
          <a:p>
            <a:pPr marL="285750" indent="-285750">
              <a:buFont typeface="Arial" panose="020B0604020202020204" pitchFamily="34" charset="0"/>
              <a:buChar char="•"/>
            </a:pPr>
            <a:r>
              <a:rPr lang="en-CA" dirty="0">
                <a:solidFill>
                  <a:srgbClr val="000000"/>
                </a:solidFill>
                <a:latin typeface="Calibri" panose="020F0502020204030204" pitchFamily="34" charset="0"/>
              </a:rPr>
              <a:t>It is imperative that all coaches, skaters and parents abide by these regulations.</a:t>
            </a:r>
          </a:p>
          <a:p>
            <a:pPr marL="285750" indent="-285750">
              <a:buFont typeface="Arial" panose="020B0604020202020204" pitchFamily="34" charset="0"/>
              <a:buChar char="•"/>
            </a:pPr>
            <a:r>
              <a:rPr lang="en-CA" dirty="0">
                <a:solidFill>
                  <a:srgbClr val="000000"/>
                </a:solidFill>
                <a:latin typeface="Calibri" panose="020F0502020204030204" pitchFamily="34" charset="0"/>
              </a:rPr>
              <a:t>It was encouraged by the section to start with a small, manageable test group before opening to all members.  This ensures that our policies are organized and  working by the time we are at the allowed capacity.</a:t>
            </a:r>
          </a:p>
          <a:p>
            <a:pPr marL="285750" indent="-285750">
              <a:buFont typeface="Arial" panose="020B0604020202020204" pitchFamily="34" charset="0"/>
              <a:buChar char="•"/>
            </a:pPr>
            <a:r>
              <a:rPr lang="en-CA" dirty="0">
                <a:solidFill>
                  <a:srgbClr val="000000"/>
                </a:solidFill>
                <a:latin typeface="Calibri" panose="020F0502020204030204" pitchFamily="34" charset="0"/>
              </a:rPr>
              <a:t>If any coach, skater or parent is found to be non compliant with these guidelines they will be asked to leave or not permitted into the facility.</a:t>
            </a:r>
          </a:p>
          <a:p>
            <a:r>
              <a:rPr lang="en-CA" dirty="0"/>
              <a:t>*The coaches in charge of </a:t>
            </a:r>
            <a:r>
              <a:rPr lang="en-CA" dirty="0" err="1"/>
              <a:t>Covid</a:t>
            </a:r>
            <a:r>
              <a:rPr lang="en-CA" dirty="0"/>
              <a:t> enforcement are:</a:t>
            </a:r>
          </a:p>
          <a:p>
            <a:pPr marL="285750" indent="-285750">
              <a:buFont typeface="Arial" panose="020B0604020202020204" pitchFamily="34" charset="0"/>
              <a:buChar char="•"/>
            </a:pPr>
            <a:r>
              <a:rPr lang="en-CA" dirty="0"/>
              <a:t>Edge mornings-Tyler Myles</a:t>
            </a:r>
          </a:p>
          <a:p>
            <a:pPr marL="285750" indent="-285750">
              <a:buFont typeface="Arial" panose="020B0604020202020204" pitchFamily="34" charset="0"/>
              <a:buChar char="•"/>
            </a:pPr>
            <a:r>
              <a:rPr lang="en-CA" dirty="0"/>
              <a:t>Edge afternoons-Jeff Langdon</a:t>
            </a:r>
          </a:p>
          <a:p>
            <a:pPr marL="285750" indent="-285750">
              <a:buFont typeface="Arial" panose="020B0604020202020204" pitchFamily="34" charset="0"/>
              <a:buChar char="•"/>
            </a:pPr>
            <a:r>
              <a:rPr lang="en-CA" dirty="0"/>
              <a:t>Optimist daytime-Jaime-Lyn Jackson</a:t>
            </a:r>
          </a:p>
          <a:p>
            <a:pPr marL="285750" indent="-285750">
              <a:buFont typeface="Arial" panose="020B0604020202020204" pitchFamily="34" charset="0"/>
              <a:buChar char="•"/>
            </a:pPr>
            <a:r>
              <a:rPr lang="en-CA" dirty="0"/>
              <a:t>Optimist Evenings-Andrea St. Cyr</a:t>
            </a:r>
          </a:p>
          <a:p>
            <a:endParaRPr lang="en-CA" dirty="0">
              <a:solidFill>
                <a:srgbClr val="000000"/>
              </a:solidFill>
              <a:latin typeface="Calibri" panose="020F0502020204030204" pitchFamily="34" charset="0"/>
            </a:endParaRPr>
          </a:p>
        </p:txBody>
      </p:sp>
    </p:spTree>
    <p:extLst>
      <p:ext uri="{BB962C8B-B14F-4D97-AF65-F5344CB8AC3E}">
        <p14:creationId xmlns:p14="http://schemas.microsoft.com/office/powerpoint/2010/main" val="5478638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21BC599F-C7E9-4247-8F54-186A0A042C58}"/>
              </a:ext>
            </a:extLst>
          </p:cNvPr>
          <p:cNvSpPr>
            <a:spLocks noGrp="1"/>
          </p:cNvSpPr>
          <p:nvPr>
            <p:ph type="title"/>
          </p:nvPr>
        </p:nvSpPr>
        <p:spPr>
          <a:xfrm>
            <a:off x="777240" y="731519"/>
            <a:ext cx="2845191" cy="3237579"/>
          </a:xfrm>
        </p:spPr>
        <p:txBody>
          <a:bodyPr>
            <a:normAutofit/>
          </a:bodyPr>
          <a:lstStyle/>
          <a:p>
            <a:r>
              <a:rPr lang="en-CA" sz="3200" b="1" dirty="0">
                <a:solidFill>
                  <a:srgbClr val="FFFFFF"/>
                </a:solidFill>
              </a:rPr>
              <a:t>Communication</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29D8F97-1972-4C1D-8AD9-B1537F3DD7A0}"/>
              </a:ext>
            </a:extLst>
          </p:cNvPr>
          <p:cNvSpPr>
            <a:spLocks noGrp="1"/>
          </p:cNvSpPr>
          <p:nvPr>
            <p:ph idx="1"/>
          </p:nvPr>
        </p:nvSpPr>
        <p:spPr>
          <a:xfrm>
            <a:off x="4379709" y="686862"/>
            <a:ext cx="7037591" cy="5475129"/>
          </a:xfrm>
        </p:spPr>
        <p:txBody>
          <a:bodyPr anchor="ctr">
            <a:normAutofit lnSpcReduction="10000"/>
          </a:bodyPr>
          <a:lstStyle/>
          <a:p>
            <a:r>
              <a:rPr lang="en-CA" dirty="0"/>
              <a:t>The best form of communication between the club and the coaches is email.</a:t>
            </a:r>
          </a:p>
          <a:p>
            <a:r>
              <a:rPr lang="en-CA" dirty="0"/>
              <a:t>The role of the coach with regard to communication with the skater is as follows:</a:t>
            </a:r>
          </a:p>
          <a:p>
            <a:r>
              <a:rPr lang="en-CA" dirty="0"/>
              <a:t>Ensure schedule is clearly communicated</a:t>
            </a:r>
          </a:p>
          <a:p>
            <a:r>
              <a:rPr lang="en-CA" dirty="0"/>
              <a:t>Make sure the skater knows where to warmup/cool down, when to enter and exit the facility, where to be during ice resurfaces and how music will be played. </a:t>
            </a:r>
          </a:p>
          <a:p>
            <a:r>
              <a:rPr lang="en-CA" dirty="0"/>
              <a:t>The skaters must maintain social distancing requirements and practice safe hygiene/respiratory practices, the coach will ensure this takes place.</a:t>
            </a:r>
          </a:p>
          <a:p>
            <a:endParaRPr lang="en-CA" sz="2600" dirty="0"/>
          </a:p>
        </p:txBody>
      </p:sp>
    </p:spTree>
    <p:extLst>
      <p:ext uri="{BB962C8B-B14F-4D97-AF65-F5344CB8AC3E}">
        <p14:creationId xmlns:p14="http://schemas.microsoft.com/office/powerpoint/2010/main" val="3803994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B08CF-6CEB-4F44-880F-D5F654D21FE5}"/>
              </a:ext>
            </a:extLst>
          </p:cNvPr>
          <p:cNvSpPr>
            <a:spLocks noGrp="1"/>
          </p:cNvSpPr>
          <p:nvPr>
            <p:ph type="title"/>
          </p:nvPr>
        </p:nvSpPr>
        <p:spPr>
          <a:xfrm>
            <a:off x="344623" y="320675"/>
            <a:ext cx="11407487" cy="1325563"/>
          </a:xfrm>
        </p:spPr>
        <p:txBody>
          <a:bodyPr>
            <a:normAutofit/>
          </a:bodyPr>
          <a:lstStyle/>
          <a:p>
            <a:r>
              <a:rPr lang="en-CA" sz="5000">
                <a:latin typeface="HelveticaNeueLTStd-Hv"/>
              </a:rPr>
              <a:t>PRACTICE PHYSICAL DISTANCING</a:t>
            </a:r>
            <a:endParaRPr lang="en-CA" sz="5000"/>
          </a:p>
        </p:txBody>
      </p:sp>
      <p:sp>
        <p:nvSpPr>
          <p:cNvPr id="18" name="Rectangle 17">
            <a:extLst>
              <a:ext uri="{FF2B5EF4-FFF2-40B4-BE49-F238E27FC236}">
                <a16:creationId xmlns:a16="http://schemas.microsoft.com/office/drawing/2014/main" id="{6D19922F-AD68-4E94-85E8-0AA44A1B1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032938" y="-6032938"/>
            <a:ext cx="126124" cy="12192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14" name="Content Placeholder 2">
            <a:extLst>
              <a:ext uri="{FF2B5EF4-FFF2-40B4-BE49-F238E27FC236}">
                <a16:creationId xmlns:a16="http://schemas.microsoft.com/office/drawing/2014/main" id="{A2D8A120-CF07-43B0-A401-92FEE1425017}"/>
              </a:ext>
            </a:extLst>
          </p:cNvPr>
          <p:cNvGraphicFramePr>
            <a:graphicFrameLocks noGrp="1"/>
          </p:cNvGraphicFramePr>
          <p:nvPr>
            <p:ph idx="1"/>
            <p:extLst>
              <p:ext uri="{D42A27DB-BD31-4B8C-83A1-F6EECF244321}">
                <p14:modId xmlns:p14="http://schemas.microsoft.com/office/powerpoint/2010/main" val="1601699178"/>
              </p:ext>
            </p:extLst>
          </p:nvPr>
        </p:nvGraphicFramePr>
        <p:xfrm>
          <a:off x="344624" y="1825625"/>
          <a:ext cx="11407487"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110077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8997696" cy="391812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0404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F29B917-493B-422C-AA96-F7B71C8D5A68}"/>
              </a:ext>
            </a:extLst>
          </p:cNvPr>
          <p:cNvSpPr>
            <a:spLocks noGrp="1"/>
          </p:cNvSpPr>
          <p:nvPr>
            <p:ph type="ctrTitle"/>
          </p:nvPr>
        </p:nvSpPr>
        <p:spPr>
          <a:xfrm>
            <a:off x="1100669" y="1111086"/>
            <a:ext cx="7690104" cy="2623885"/>
          </a:xfrm>
        </p:spPr>
        <p:txBody>
          <a:bodyPr anchor="ctr">
            <a:normAutofit/>
          </a:bodyPr>
          <a:lstStyle/>
          <a:p>
            <a:pPr algn="l"/>
            <a:r>
              <a:rPr lang="en-CA" sz="6600" b="1" dirty="0">
                <a:solidFill>
                  <a:srgbClr val="FFFFFF"/>
                </a:solidFill>
              </a:rPr>
              <a:t>Stay Safe Together</a:t>
            </a:r>
            <a:br>
              <a:rPr lang="en-CA" sz="6600" dirty="0">
                <a:solidFill>
                  <a:srgbClr val="FFFFFF"/>
                </a:solidFill>
              </a:rPr>
            </a:br>
            <a:endParaRPr lang="en-CA" sz="6600" dirty="0">
              <a:solidFill>
                <a:srgbClr val="FFFFFF"/>
              </a:solidFill>
            </a:endParaRPr>
          </a:p>
        </p:txBody>
      </p:sp>
      <p:sp>
        <p:nvSpPr>
          <p:cNvPr id="12" name="Rectangle 11">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21269"/>
            <a:ext cx="11277600" cy="1877811"/>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Subtitle 2">
            <a:extLst>
              <a:ext uri="{FF2B5EF4-FFF2-40B4-BE49-F238E27FC236}">
                <a16:creationId xmlns:a16="http://schemas.microsoft.com/office/drawing/2014/main" id="{F3CEC862-63E5-4886-BFE2-2BFF5D1229B8}"/>
              </a:ext>
            </a:extLst>
          </p:cNvPr>
          <p:cNvSpPr>
            <a:spLocks noGrp="1"/>
          </p:cNvSpPr>
          <p:nvPr>
            <p:ph type="subTitle" idx="1"/>
          </p:nvPr>
        </p:nvSpPr>
        <p:spPr>
          <a:xfrm>
            <a:off x="1079499" y="4843002"/>
            <a:ext cx="10012680" cy="1234345"/>
          </a:xfrm>
        </p:spPr>
        <p:txBody>
          <a:bodyPr anchor="ctr">
            <a:normAutofit/>
          </a:bodyPr>
          <a:lstStyle/>
          <a:p>
            <a:pPr algn="l"/>
            <a:r>
              <a:rPr lang="en-CA" sz="2600" dirty="0">
                <a:solidFill>
                  <a:srgbClr val="1B1B1B"/>
                </a:solidFill>
              </a:rPr>
              <a:t>June 19 2020</a:t>
            </a:r>
          </a:p>
        </p:txBody>
      </p:sp>
      <p:sp>
        <p:nvSpPr>
          <p:cNvPr id="14" name="Rectangle 13">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345" y="450221"/>
            <a:ext cx="2115455" cy="1890204"/>
          </a:xfrm>
          <a:prstGeom prst="rect">
            <a:avLst/>
          </a:prstGeom>
          <a:solidFill>
            <a:srgbClr val="703C35">
              <a:alpha val="95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5" name="Picture 4" descr="A close up of a logo&#10;&#10;Description automatically generated">
            <a:extLst>
              <a:ext uri="{FF2B5EF4-FFF2-40B4-BE49-F238E27FC236}">
                <a16:creationId xmlns:a16="http://schemas.microsoft.com/office/drawing/2014/main" id="{AE96883E-4FAE-4448-ACDA-7DAA722F34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66651" y="4843002"/>
            <a:ext cx="3730289" cy="1014171"/>
          </a:xfrm>
          <a:prstGeom prst="rect">
            <a:avLst/>
          </a:prstGeom>
        </p:spPr>
      </p:pic>
      <p:sp>
        <p:nvSpPr>
          <p:cNvPr id="4" name="TextBox 3">
            <a:extLst>
              <a:ext uri="{FF2B5EF4-FFF2-40B4-BE49-F238E27FC236}">
                <a16:creationId xmlns:a16="http://schemas.microsoft.com/office/drawing/2014/main" id="{77997A96-CDA0-D04F-8B52-3E83CB330B79}"/>
              </a:ext>
            </a:extLst>
          </p:cNvPr>
          <p:cNvSpPr txBox="1"/>
          <p:nvPr/>
        </p:nvSpPr>
        <p:spPr>
          <a:xfrm>
            <a:off x="9914891" y="795158"/>
            <a:ext cx="1524362" cy="584775"/>
          </a:xfrm>
          <a:prstGeom prst="rect">
            <a:avLst/>
          </a:prstGeom>
          <a:noFill/>
        </p:spPr>
        <p:txBody>
          <a:bodyPr wrap="square" rtlCol="0">
            <a:spAutoFit/>
          </a:bodyPr>
          <a:lstStyle/>
          <a:p>
            <a:r>
              <a:rPr lang="en-US" sz="3200" dirty="0">
                <a:solidFill>
                  <a:schemeClr val="bg1"/>
                </a:solidFill>
              </a:rPr>
              <a:t>Q </a:t>
            </a:r>
            <a:r>
              <a:rPr lang="en-US" sz="3200" dirty="0">
                <a:solidFill>
                  <a:schemeClr val="bg1"/>
                </a:solidFill>
                <a:latin typeface="Abadi MT Condensed Light" panose="020B0306030101010103" pitchFamily="34" charset="77"/>
              </a:rPr>
              <a:t>and</a:t>
            </a:r>
            <a:r>
              <a:rPr lang="en-US" sz="3200" dirty="0">
                <a:solidFill>
                  <a:schemeClr val="bg1"/>
                </a:solidFill>
              </a:rPr>
              <a:t> A</a:t>
            </a:r>
          </a:p>
        </p:txBody>
      </p:sp>
    </p:spTree>
    <p:extLst>
      <p:ext uri="{BB962C8B-B14F-4D97-AF65-F5344CB8AC3E}">
        <p14:creationId xmlns:p14="http://schemas.microsoft.com/office/powerpoint/2010/main" val="1824322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30B07780-14D3-4B26-BDAA-B68094B8FE41}"/>
              </a:ext>
            </a:extLst>
          </p:cNvPr>
          <p:cNvSpPr>
            <a:spLocks noGrp="1"/>
          </p:cNvSpPr>
          <p:nvPr>
            <p:ph type="title"/>
          </p:nvPr>
        </p:nvSpPr>
        <p:spPr>
          <a:xfrm>
            <a:off x="777240" y="731519"/>
            <a:ext cx="2845191" cy="3237579"/>
          </a:xfrm>
        </p:spPr>
        <p:txBody>
          <a:bodyPr>
            <a:normAutofit/>
          </a:bodyPr>
          <a:lstStyle/>
          <a:p>
            <a:r>
              <a:rPr lang="en-CA" sz="3800" b="1" dirty="0">
                <a:solidFill>
                  <a:srgbClr val="FFFFFF"/>
                </a:solidFill>
              </a:rPr>
              <a:t>Stage 2 Relaunch</a:t>
            </a:r>
            <a:br>
              <a:rPr lang="en-CA" sz="3800" b="1" dirty="0">
                <a:solidFill>
                  <a:srgbClr val="FFFFFF"/>
                </a:solidFill>
              </a:rPr>
            </a:br>
            <a:r>
              <a:rPr lang="en-CA" sz="3800" b="1" dirty="0">
                <a:solidFill>
                  <a:srgbClr val="FFFFFF"/>
                </a:solidFill>
              </a:rPr>
              <a:t>Phase one Return to Skating</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B99CA1C-ACA5-4AF2-BB54-C1FDC840887E}"/>
              </a:ext>
            </a:extLst>
          </p:cNvPr>
          <p:cNvSpPr>
            <a:spLocks noGrp="1"/>
          </p:cNvSpPr>
          <p:nvPr>
            <p:ph idx="1"/>
          </p:nvPr>
        </p:nvSpPr>
        <p:spPr>
          <a:xfrm>
            <a:off x="4379709" y="686862"/>
            <a:ext cx="7037591" cy="5475129"/>
          </a:xfrm>
        </p:spPr>
        <p:txBody>
          <a:bodyPr anchor="ctr">
            <a:normAutofit/>
          </a:bodyPr>
          <a:lstStyle/>
          <a:p>
            <a:r>
              <a:rPr lang="en-CA" sz="2600" dirty="0"/>
              <a:t>Dance will resume Monday June 22 at EDGE</a:t>
            </a:r>
          </a:p>
          <a:p>
            <a:r>
              <a:rPr lang="en-CA" sz="2600" dirty="0"/>
              <a:t>Singles skating will return Monday June 29 at EDGE and Optimist George Blunden arena</a:t>
            </a:r>
          </a:p>
          <a:p>
            <a:r>
              <a:rPr lang="en-CA" sz="2600" dirty="0"/>
              <a:t>Jimmie Condon is scheduled to reopen in August</a:t>
            </a:r>
          </a:p>
          <a:p>
            <a:pPr marL="0" indent="0">
              <a:buNone/>
            </a:pPr>
            <a:r>
              <a:rPr lang="en-CA" sz="2600" u="sng" dirty="0"/>
              <a:t>Skating will look a little different moving forward</a:t>
            </a:r>
          </a:p>
          <a:p>
            <a:r>
              <a:rPr lang="en-CA" sz="2600" dirty="0"/>
              <a:t>Mandatory forms (link on Calalta Website)</a:t>
            </a:r>
          </a:p>
          <a:p>
            <a:pPr lvl="1"/>
            <a:r>
              <a:rPr lang="en-CA" sz="2600" dirty="0"/>
              <a:t>SKATE CANADA ASSUMPTION OF RISK AND WAIVER</a:t>
            </a:r>
          </a:p>
          <a:p>
            <a:pPr lvl="1"/>
            <a:r>
              <a:rPr lang="en-CA" sz="2600" dirty="0"/>
              <a:t>DAILY HEALTH SCREENING CHECKLIST</a:t>
            </a:r>
          </a:p>
          <a:p>
            <a:pPr lvl="1"/>
            <a:r>
              <a:rPr lang="en-CA" sz="2600" dirty="0"/>
              <a:t>CONTACT TRACING LOG FOR SKATERS/COACHES/VOLUNTEERS</a:t>
            </a:r>
          </a:p>
        </p:txBody>
      </p:sp>
    </p:spTree>
    <p:extLst>
      <p:ext uri="{BB962C8B-B14F-4D97-AF65-F5344CB8AC3E}">
        <p14:creationId xmlns:p14="http://schemas.microsoft.com/office/powerpoint/2010/main" val="2959600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4911FE5F-699B-4048-9C8E-E833FDA8158B}"/>
              </a:ext>
            </a:extLst>
          </p:cNvPr>
          <p:cNvSpPr>
            <a:spLocks noGrp="1"/>
          </p:cNvSpPr>
          <p:nvPr>
            <p:ph type="title"/>
          </p:nvPr>
        </p:nvSpPr>
        <p:spPr>
          <a:xfrm>
            <a:off x="777240" y="731519"/>
            <a:ext cx="2845191" cy="3237579"/>
          </a:xfrm>
        </p:spPr>
        <p:txBody>
          <a:bodyPr>
            <a:normAutofit/>
          </a:bodyPr>
          <a:lstStyle/>
          <a:p>
            <a:r>
              <a:rPr lang="en-CA" sz="3800" b="1" dirty="0">
                <a:solidFill>
                  <a:srgbClr val="FFFFFF"/>
                </a:solidFill>
              </a:rPr>
              <a:t>Sessions will be registered through your coach</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043DEF8-137F-4F49-8AF0-89C6D41F834C}"/>
              </a:ext>
            </a:extLst>
          </p:cNvPr>
          <p:cNvSpPr>
            <a:spLocks noGrp="1"/>
          </p:cNvSpPr>
          <p:nvPr>
            <p:ph idx="1"/>
          </p:nvPr>
        </p:nvSpPr>
        <p:spPr>
          <a:xfrm>
            <a:off x="4379709" y="686862"/>
            <a:ext cx="7037591" cy="5475129"/>
          </a:xfrm>
        </p:spPr>
        <p:txBody>
          <a:bodyPr anchor="ctr">
            <a:normAutofit/>
          </a:bodyPr>
          <a:lstStyle/>
          <a:p>
            <a:r>
              <a:rPr lang="en-CA" sz="2600" dirty="0"/>
              <a:t>Sessions will be restricted to 18 skaters</a:t>
            </a:r>
          </a:p>
          <a:p>
            <a:r>
              <a:rPr lang="en-CA" sz="2600" dirty="0"/>
              <a:t>We are not using Uplifter to allow for maximum flexibility – No pick ups allowed at this time</a:t>
            </a:r>
          </a:p>
          <a:p>
            <a:r>
              <a:rPr lang="en-CA" sz="2600" dirty="0"/>
              <a:t>We will use your credits to pay for your sessions</a:t>
            </a:r>
          </a:p>
          <a:p>
            <a:pPr lvl="1"/>
            <a:r>
              <a:rPr lang="en-CA" sz="2600" dirty="0"/>
              <a:t>If you don’t have credits you can purchase gift certificates in Uplifter under products in $100 denominations</a:t>
            </a:r>
          </a:p>
          <a:p>
            <a:pPr lvl="1"/>
            <a:r>
              <a:rPr lang="en-CA" sz="2600" dirty="0"/>
              <a:t>Coaches will access the registration through an online link</a:t>
            </a:r>
          </a:p>
          <a:p>
            <a:pPr lvl="1"/>
            <a:r>
              <a:rPr lang="en-CA" sz="2600" dirty="0"/>
              <a:t>Cost per session week #1 - $18.00 </a:t>
            </a:r>
            <a:r>
              <a:rPr lang="en-CA" sz="2600"/>
              <a:t>per session</a:t>
            </a:r>
            <a:endParaRPr lang="en-CA" sz="2600" dirty="0"/>
          </a:p>
          <a:p>
            <a:pPr lvl="1"/>
            <a:r>
              <a:rPr lang="en-CA" sz="2600" dirty="0"/>
              <a:t>Cost per 45 minute session singles skaters will be determined after we receive the permit </a:t>
            </a:r>
          </a:p>
        </p:txBody>
      </p:sp>
    </p:spTree>
    <p:extLst>
      <p:ext uri="{BB962C8B-B14F-4D97-AF65-F5344CB8AC3E}">
        <p14:creationId xmlns:p14="http://schemas.microsoft.com/office/powerpoint/2010/main" val="460858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A64F92EF-57C1-4D00-B817-583EE27A1E13}"/>
              </a:ext>
            </a:extLst>
          </p:cNvPr>
          <p:cNvSpPr>
            <a:spLocks noGrp="1"/>
          </p:cNvSpPr>
          <p:nvPr>
            <p:ph type="title"/>
          </p:nvPr>
        </p:nvSpPr>
        <p:spPr>
          <a:xfrm>
            <a:off x="777240" y="731519"/>
            <a:ext cx="2845191" cy="3237579"/>
          </a:xfrm>
        </p:spPr>
        <p:txBody>
          <a:bodyPr>
            <a:normAutofit/>
          </a:bodyPr>
          <a:lstStyle/>
          <a:p>
            <a:r>
              <a:rPr lang="en-CA" sz="3800" b="1" dirty="0">
                <a:solidFill>
                  <a:srgbClr val="FFFFFF"/>
                </a:solidFill>
              </a:rPr>
              <a:t>New protocols – Before you leave home</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F47ECB2-D98F-4D50-B438-7340E703885C}"/>
              </a:ext>
            </a:extLst>
          </p:cNvPr>
          <p:cNvSpPr>
            <a:spLocks noGrp="1"/>
          </p:cNvSpPr>
          <p:nvPr>
            <p:ph idx="1"/>
          </p:nvPr>
        </p:nvSpPr>
        <p:spPr>
          <a:xfrm>
            <a:off x="4191609" y="1481328"/>
            <a:ext cx="7225692" cy="4680663"/>
          </a:xfrm>
        </p:spPr>
        <p:txBody>
          <a:bodyPr anchor="ctr">
            <a:normAutofit fontScale="92500" lnSpcReduction="20000"/>
          </a:bodyPr>
          <a:lstStyle/>
          <a:p>
            <a:pPr lvl="0"/>
            <a:r>
              <a:rPr lang="en-CA" sz="2200" dirty="0"/>
              <a:t>DO NOT leave home if you are feeling unwell or showing signs of COVID-19 Symptoms (Fever, Cough, Shortness of Breath, Sore Throat or Runny Nose) Skaters arrive rink ready</a:t>
            </a:r>
          </a:p>
          <a:p>
            <a:r>
              <a:rPr lang="en-CA" sz="2200" dirty="0"/>
              <a:t>Eat before you come, if you take food please ensure it is self-contained, do not share </a:t>
            </a:r>
          </a:p>
          <a:p>
            <a:r>
              <a:rPr lang="en-CA" sz="2200" dirty="0"/>
              <a:t>Thoroughly wash your hands with soap and warm water </a:t>
            </a:r>
          </a:p>
          <a:p>
            <a:r>
              <a:rPr lang="en-CA" sz="2200" dirty="0"/>
              <a:t>Thoroughly wash water bottles with soap and warm water</a:t>
            </a:r>
          </a:p>
          <a:p>
            <a:r>
              <a:rPr lang="en-CA" sz="2200" dirty="0"/>
              <a:t>Bring your own personal hand sanitizer </a:t>
            </a:r>
          </a:p>
          <a:p>
            <a:r>
              <a:rPr lang="en-CA" sz="2200" dirty="0"/>
              <a:t>Thoroughly wash training clothes and accessories including gloves, hard guards, blade rag etc. daily</a:t>
            </a:r>
          </a:p>
          <a:p>
            <a:r>
              <a:rPr lang="en-CA" sz="2200" dirty="0"/>
              <a:t>Use the washroom </a:t>
            </a:r>
          </a:p>
          <a:p>
            <a:r>
              <a:rPr lang="en-CA" sz="2200" dirty="0"/>
              <a:t>Sign Skate Canada Assumption of Risk and Waiver either online or bring a signed copy to the arena prior to or at the first session you are registered for </a:t>
            </a:r>
          </a:p>
          <a:p>
            <a:r>
              <a:rPr lang="en-CA" sz="2200" b="1" dirty="0"/>
              <a:t>Complete the online health screening and contact tracing form</a:t>
            </a:r>
          </a:p>
          <a:p>
            <a:r>
              <a:rPr lang="en-CA" sz="2200" b="1" dirty="0"/>
              <a:t>No earlier than one hour before you skate</a:t>
            </a:r>
          </a:p>
          <a:p>
            <a:pPr lvl="0"/>
            <a:endParaRPr lang="en-CA" sz="2200" dirty="0"/>
          </a:p>
          <a:p>
            <a:endParaRPr lang="en-CA" sz="2200" dirty="0"/>
          </a:p>
        </p:txBody>
      </p:sp>
    </p:spTree>
    <p:extLst>
      <p:ext uri="{BB962C8B-B14F-4D97-AF65-F5344CB8AC3E}">
        <p14:creationId xmlns:p14="http://schemas.microsoft.com/office/powerpoint/2010/main" val="3196732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 name="Rectangle 55">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D055CC-2010-4E33-8BBE-D2CAA7F2C5A0}"/>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3200" b="1" kern="1200" dirty="0">
                <a:solidFill>
                  <a:schemeClr val="bg1"/>
                </a:solidFill>
                <a:latin typeface="+mj-lt"/>
                <a:ea typeface="+mj-ea"/>
                <a:cs typeface="+mj-cs"/>
              </a:rPr>
              <a:t>Screening Checklist/Tracing Form – Everyday (Online)</a:t>
            </a:r>
          </a:p>
        </p:txBody>
      </p:sp>
      <p:graphicFrame>
        <p:nvGraphicFramePr>
          <p:cNvPr id="51" name="Content Placeholder 3">
            <a:extLst>
              <a:ext uri="{FF2B5EF4-FFF2-40B4-BE49-F238E27FC236}">
                <a16:creationId xmlns:a16="http://schemas.microsoft.com/office/drawing/2014/main" id="{34176715-6861-4027-8166-9F14EEA3C00A}"/>
              </a:ext>
            </a:extLst>
          </p:cNvPr>
          <p:cNvGraphicFramePr>
            <a:graphicFrameLocks noGrp="1"/>
          </p:cNvGraphicFramePr>
          <p:nvPr>
            <p:ph idx="1"/>
            <p:extLst>
              <p:ext uri="{D42A27DB-BD31-4B8C-83A1-F6EECF244321}">
                <p14:modId xmlns:p14="http://schemas.microsoft.com/office/powerpoint/2010/main" val="2199746519"/>
              </p:ext>
            </p:extLst>
          </p:nvPr>
        </p:nvGraphicFramePr>
        <p:xfrm>
          <a:off x="1265118" y="1675227"/>
          <a:ext cx="9661766" cy="4394207"/>
        </p:xfrm>
        <a:graphic>
          <a:graphicData uri="http://schemas.openxmlformats.org/drawingml/2006/table">
            <a:tbl>
              <a:tblPr firstRow="1" firstCol="1" bandRow="1">
                <a:noFill/>
                <a:tableStyleId>{5C22544A-7EE6-4342-B048-85BDC9FD1C3A}</a:tableStyleId>
              </a:tblPr>
              <a:tblGrid>
                <a:gridCol w="612081">
                  <a:extLst>
                    <a:ext uri="{9D8B030D-6E8A-4147-A177-3AD203B41FA5}">
                      <a16:colId xmlns:a16="http://schemas.microsoft.com/office/drawing/2014/main" val="105307006"/>
                    </a:ext>
                  </a:extLst>
                </a:gridCol>
                <a:gridCol w="7639719">
                  <a:extLst>
                    <a:ext uri="{9D8B030D-6E8A-4147-A177-3AD203B41FA5}">
                      <a16:colId xmlns:a16="http://schemas.microsoft.com/office/drawing/2014/main" val="3147540606"/>
                    </a:ext>
                  </a:extLst>
                </a:gridCol>
                <a:gridCol w="718219">
                  <a:extLst>
                    <a:ext uri="{9D8B030D-6E8A-4147-A177-3AD203B41FA5}">
                      <a16:colId xmlns:a16="http://schemas.microsoft.com/office/drawing/2014/main" val="1667413080"/>
                    </a:ext>
                  </a:extLst>
                </a:gridCol>
                <a:gridCol w="691747">
                  <a:extLst>
                    <a:ext uri="{9D8B030D-6E8A-4147-A177-3AD203B41FA5}">
                      <a16:colId xmlns:a16="http://schemas.microsoft.com/office/drawing/2014/main" val="3906705523"/>
                    </a:ext>
                  </a:extLst>
                </a:gridCol>
              </a:tblGrid>
              <a:tr h="255526">
                <a:tc>
                  <a:txBody>
                    <a:bodyPr/>
                    <a:lstStyle/>
                    <a:p>
                      <a:pPr algn="r">
                        <a:lnSpc>
                          <a:spcPct val="107000"/>
                        </a:lnSpc>
                        <a:spcAft>
                          <a:spcPts val="0"/>
                        </a:spcAft>
                      </a:pPr>
                      <a:r>
                        <a:rPr lang="en-CA" sz="700" b="1">
                          <a:solidFill>
                            <a:schemeClr val="tx1">
                              <a:lumMod val="75000"/>
                              <a:lumOff val="25000"/>
                            </a:schemeClr>
                          </a:solidFill>
                          <a:effectLst/>
                        </a:rPr>
                        <a:t>1</a:t>
                      </a:r>
                      <a:endParaRPr lang="en-CA" sz="7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59624" marT="19874" marB="19874">
                    <a:lnL w="12700" cmpd="sng">
                      <a:noFill/>
                      <a:prstDash val="solid"/>
                    </a:lnL>
                    <a:lnR w="12700" cmpd="sng">
                      <a:noFill/>
                      <a:prstDash val="solid"/>
                    </a:lnR>
                    <a:lnT w="12700" cmpd="sng">
                      <a:noFill/>
                      <a:prstDash val="solid"/>
                    </a:lnT>
                    <a:lnB w="9525" cap="flat" cmpd="sng" algn="ctr">
                      <a:solidFill>
                        <a:srgbClr val="D8DCDC"/>
                      </a:solidFill>
                      <a:prstDash val="solid"/>
                    </a:lnB>
                    <a:noFill/>
                  </a:tcPr>
                </a:tc>
                <a:tc>
                  <a:txBody>
                    <a:bodyPr/>
                    <a:lstStyle/>
                    <a:p>
                      <a:pPr>
                        <a:lnSpc>
                          <a:spcPct val="107000"/>
                        </a:lnSpc>
                        <a:spcAft>
                          <a:spcPts val="0"/>
                        </a:spcAft>
                      </a:pPr>
                      <a:r>
                        <a:rPr lang="en-CA" sz="1200" b="1">
                          <a:solidFill>
                            <a:schemeClr val="tx1">
                              <a:lumMod val="75000"/>
                              <a:lumOff val="25000"/>
                            </a:schemeClr>
                          </a:solidFill>
                          <a:effectLst/>
                        </a:rPr>
                        <a:t>Does the person attending the activity, have any of the below symptoms</a:t>
                      </a:r>
                      <a:endParaRPr lang="en-CA"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lnL w="12700" cmpd="sng">
                      <a:noFill/>
                      <a:prstDash val="solid"/>
                    </a:lnL>
                    <a:lnR w="12700" cmpd="sng">
                      <a:noFill/>
                      <a:prstDash val="solid"/>
                    </a:lnR>
                    <a:lnT w="12700" cmpd="sng">
                      <a:noFill/>
                      <a:prstDash val="solid"/>
                    </a:lnT>
                    <a:lnB w="9525" cap="flat" cmpd="sng" algn="ctr">
                      <a:solidFill>
                        <a:srgbClr val="D8DCDC"/>
                      </a:solidFill>
                      <a:prstDash val="solid"/>
                    </a:lnB>
                    <a:noFill/>
                  </a:tcPr>
                </a:tc>
                <a:tc gridSpan="2">
                  <a:txBody>
                    <a:bodyPr/>
                    <a:lstStyle/>
                    <a:p>
                      <a:pPr algn="ctr">
                        <a:lnSpc>
                          <a:spcPct val="107000"/>
                        </a:lnSpc>
                        <a:spcAft>
                          <a:spcPts val="0"/>
                        </a:spcAft>
                      </a:pPr>
                      <a:r>
                        <a:rPr lang="en-CA" sz="700" b="1">
                          <a:solidFill>
                            <a:schemeClr val="tx1">
                              <a:lumMod val="75000"/>
                              <a:lumOff val="25000"/>
                            </a:schemeClr>
                          </a:solidFill>
                          <a:effectLst/>
                        </a:rPr>
                        <a:t>CIRCLE ONE</a:t>
                      </a:r>
                      <a:endParaRPr lang="en-CA" sz="7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lnL w="12700" cmpd="sng">
                      <a:noFill/>
                      <a:prstDash val="solid"/>
                    </a:lnL>
                    <a:lnR w="12700" cmpd="sng">
                      <a:noFill/>
                      <a:prstDash val="solid"/>
                    </a:lnR>
                    <a:lnT w="12700" cmpd="sng">
                      <a:noFill/>
                      <a:prstDash val="solid"/>
                    </a:lnT>
                    <a:lnB w="9525" cap="flat" cmpd="sng" algn="ctr">
                      <a:solidFill>
                        <a:srgbClr val="D8DCDC"/>
                      </a:solidFill>
                      <a:prstDash val="solid"/>
                    </a:lnB>
                    <a:noFill/>
                  </a:tcPr>
                </a:tc>
                <a:tc hMerge="1">
                  <a:txBody>
                    <a:bodyPr/>
                    <a:lstStyle/>
                    <a:p>
                      <a:endParaRPr lang="en-CA"/>
                    </a:p>
                  </a:txBody>
                  <a:tcPr/>
                </a:tc>
                <a:extLst>
                  <a:ext uri="{0D108BD9-81ED-4DB2-BD59-A6C34878D82A}">
                    <a16:rowId xmlns:a16="http://schemas.microsoft.com/office/drawing/2014/main" val="4086273413"/>
                  </a:ext>
                </a:extLst>
              </a:tr>
              <a:tr h="223757">
                <a:tc>
                  <a:txBody>
                    <a:bodyPr/>
                    <a:lstStyle/>
                    <a:p>
                      <a:pPr algn="r">
                        <a:lnSpc>
                          <a:spcPct val="107000"/>
                        </a:lnSpc>
                        <a:spcAft>
                          <a:spcPts val="0"/>
                        </a:spcAft>
                      </a:pPr>
                      <a:r>
                        <a:rPr lang="en-CA" sz="700" b="1">
                          <a:solidFill>
                            <a:schemeClr val="tx1">
                              <a:lumMod val="75000"/>
                              <a:lumOff val="25000"/>
                            </a:schemeClr>
                          </a:solidFill>
                          <a:effectLst/>
                        </a:rPr>
                        <a:t> </a:t>
                      </a:r>
                      <a:endParaRPr lang="en-CA" sz="7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59624" marT="19874" marB="19874">
                    <a:lnL w="12700" cmpd="sng">
                      <a:noFill/>
                      <a:prstDash val="solid"/>
                    </a:lnL>
                    <a:lnR w="9525" cap="flat" cmpd="sng" algn="ctr">
                      <a:solidFill>
                        <a:srgbClr val="D8DCDC"/>
                      </a:solidFill>
                      <a:prstDash val="solid"/>
                    </a:lnR>
                    <a:lnT w="9525" cap="flat" cmpd="sng" algn="ctr">
                      <a:solidFill>
                        <a:srgbClr val="D8DCDC"/>
                      </a:solidFill>
                      <a:prstDash val="solid"/>
                    </a:lnT>
                    <a:lnB w="12700" cmpd="sng">
                      <a:noFill/>
                      <a:prstDash val="solid"/>
                    </a:lnB>
                    <a:noFill/>
                  </a:tcPr>
                </a:tc>
                <a:tc>
                  <a:txBody>
                    <a:bodyPr/>
                    <a:lstStyle/>
                    <a:p>
                      <a:pPr marL="342900" lvl="0" indent="-342900">
                        <a:lnSpc>
                          <a:spcPct val="107000"/>
                        </a:lnSpc>
                        <a:spcAft>
                          <a:spcPts val="0"/>
                        </a:spcAft>
                        <a:buFont typeface="Symbol" panose="05050102010706020507" pitchFamily="18" charset="2"/>
                        <a:buChar char=""/>
                      </a:pPr>
                      <a:r>
                        <a:rPr lang="en-CA" sz="1000">
                          <a:solidFill>
                            <a:schemeClr val="tx1">
                              <a:lumMod val="75000"/>
                              <a:lumOff val="25000"/>
                            </a:schemeClr>
                          </a:solidFill>
                          <a:effectLst/>
                        </a:rPr>
                        <a:t>Fever</a:t>
                      </a:r>
                      <a:endParaRPr lang="en-CA" sz="1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algn="ctr">
                        <a:lnSpc>
                          <a:spcPct val="107000"/>
                        </a:lnSpc>
                        <a:spcAft>
                          <a:spcPts val="0"/>
                        </a:spcAft>
                      </a:pPr>
                      <a:r>
                        <a:rPr lang="en-CA" sz="700">
                          <a:solidFill>
                            <a:schemeClr val="tx1">
                              <a:lumMod val="75000"/>
                              <a:lumOff val="25000"/>
                            </a:schemeClr>
                          </a:solidFill>
                          <a:effectLst/>
                        </a:rPr>
                        <a:t>YES</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algn="ctr">
                        <a:lnSpc>
                          <a:spcPct val="107000"/>
                        </a:lnSpc>
                        <a:spcAft>
                          <a:spcPts val="0"/>
                        </a:spcAft>
                      </a:pPr>
                      <a:r>
                        <a:rPr lang="en-CA" sz="700">
                          <a:solidFill>
                            <a:schemeClr val="tx1">
                              <a:lumMod val="75000"/>
                              <a:lumOff val="25000"/>
                            </a:schemeClr>
                          </a:solidFill>
                          <a:effectLst/>
                        </a:rPr>
                        <a:t>NO</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extLst>
                  <a:ext uri="{0D108BD9-81ED-4DB2-BD59-A6C34878D82A}">
                    <a16:rowId xmlns:a16="http://schemas.microsoft.com/office/drawing/2014/main" val="3228580619"/>
                  </a:ext>
                </a:extLst>
              </a:tr>
              <a:tr h="223757">
                <a:tc>
                  <a:txBody>
                    <a:bodyPr/>
                    <a:lstStyle/>
                    <a:p>
                      <a:pPr algn="r">
                        <a:lnSpc>
                          <a:spcPct val="107000"/>
                        </a:lnSpc>
                        <a:spcAft>
                          <a:spcPts val="0"/>
                        </a:spcAft>
                      </a:pPr>
                      <a:r>
                        <a:rPr lang="en-CA" sz="700" b="1">
                          <a:solidFill>
                            <a:schemeClr val="tx1">
                              <a:lumMod val="75000"/>
                              <a:lumOff val="25000"/>
                            </a:schemeClr>
                          </a:solidFill>
                          <a:effectLst/>
                        </a:rPr>
                        <a:t> </a:t>
                      </a:r>
                      <a:endParaRPr lang="en-CA" sz="7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59624" marT="19874" marB="19874">
                    <a:lnL w="12700" cmpd="sng">
                      <a:noFill/>
                      <a:prstDash val="solid"/>
                    </a:lnL>
                    <a:lnR w="9525" cap="flat" cmpd="sng" algn="ctr">
                      <a:solidFill>
                        <a:srgbClr val="D8DCDC"/>
                      </a:solidFill>
                      <a:prstDash val="solid"/>
                    </a:lnR>
                    <a:lnT w="12700" cmpd="sng">
                      <a:noFill/>
                      <a:prstDash val="solid"/>
                    </a:lnT>
                    <a:lnB w="12700" cmpd="sng">
                      <a:noFill/>
                      <a:prstDash val="solid"/>
                    </a:lnB>
                    <a:noFill/>
                  </a:tcPr>
                </a:tc>
                <a:tc>
                  <a:txBody>
                    <a:bodyPr/>
                    <a:lstStyle/>
                    <a:p>
                      <a:pPr marL="342900" lvl="0" indent="-342900">
                        <a:lnSpc>
                          <a:spcPct val="107000"/>
                        </a:lnSpc>
                        <a:spcAft>
                          <a:spcPts val="0"/>
                        </a:spcAft>
                        <a:buFont typeface="Symbol" panose="05050102010706020507" pitchFamily="18" charset="2"/>
                        <a:buChar char=""/>
                      </a:pPr>
                      <a:r>
                        <a:rPr lang="en-CA" sz="1000">
                          <a:solidFill>
                            <a:schemeClr val="tx1">
                              <a:lumMod val="75000"/>
                              <a:lumOff val="25000"/>
                            </a:schemeClr>
                          </a:solidFill>
                          <a:effectLst/>
                        </a:rPr>
                        <a:t>Cough</a:t>
                      </a:r>
                      <a:endParaRPr lang="en-CA" sz="1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tc>
                  <a:txBody>
                    <a:bodyPr/>
                    <a:lstStyle/>
                    <a:p>
                      <a:pPr algn="ctr">
                        <a:lnSpc>
                          <a:spcPct val="107000"/>
                        </a:lnSpc>
                        <a:spcAft>
                          <a:spcPts val="0"/>
                        </a:spcAft>
                      </a:pPr>
                      <a:r>
                        <a:rPr lang="en-CA" sz="700">
                          <a:solidFill>
                            <a:schemeClr val="tx1">
                              <a:lumMod val="75000"/>
                              <a:lumOff val="25000"/>
                            </a:schemeClr>
                          </a:solidFill>
                          <a:effectLst/>
                        </a:rPr>
                        <a:t>YES</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tc>
                  <a:txBody>
                    <a:bodyPr/>
                    <a:lstStyle/>
                    <a:p>
                      <a:pPr algn="ctr">
                        <a:lnSpc>
                          <a:spcPct val="107000"/>
                        </a:lnSpc>
                        <a:spcAft>
                          <a:spcPts val="0"/>
                        </a:spcAft>
                      </a:pPr>
                      <a:r>
                        <a:rPr lang="en-CA" sz="700">
                          <a:solidFill>
                            <a:schemeClr val="tx1">
                              <a:lumMod val="75000"/>
                              <a:lumOff val="25000"/>
                            </a:schemeClr>
                          </a:solidFill>
                          <a:effectLst/>
                        </a:rPr>
                        <a:t>NO</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extLst>
                  <a:ext uri="{0D108BD9-81ED-4DB2-BD59-A6C34878D82A}">
                    <a16:rowId xmlns:a16="http://schemas.microsoft.com/office/drawing/2014/main" val="2714720277"/>
                  </a:ext>
                </a:extLst>
              </a:tr>
              <a:tr h="223757">
                <a:tc>
                  <a:txBody>
                    <a:bodyPr/>
                    <a:lstStyle/>
                    <a:p>
                      <a:pPr algn="r">
                        <a:lnSpc>
                          <a:spcPct val="107000"/>
                        </a:lnSpc>
                        <a:spcAft>
                          <a:spcPts val="0"/>
                        </a:spcAft>
                      </a:pPr>
                      <a:r>
                        <a:rPr lang="en-CA" sz="700" b="1">
                          <a:solidFill>
                            <a:schemeClr val="tx1">
                              <a:lumMod val="75000"/>
                              <a:lumOff val="25000"/>
                            </a:schemeClr>
                          </a:solidFill>
                          <a:effectLst/>
                        </a:rPr>
                        <a:t> </a:t>
                      </a:r>
                      <a:endParaRPr lang="en-CA" sz="7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59624" marT="19874" marB="19874">
                    <a:lnL w="12700" cmpd="sng">
                      <a:noFill/>
                      <a:prstDash val="solid"/>
                    </a:lnL>
                    <a:lnR w="9525" cap="flat" cmpd="sng" algn="ctr">
                      <a:solidFill>
                        <a:srgbClr val="D8DCDC"/>
                      </a:solidFill>
                      <a:prstDash val="solid"/>
                    </a:lnR>
                    <a:lnT w="12700" cmpd="sng">
                      <a:noFill/>
                      <a:prstDash val="solid"/>
                    </a:lnT>
                    <a:lnB w="12700" cmpd="sng">
                      <a:noFill/>
                      <a:prstDash val="solid"/>
                    </a:lnB>
                    <a:noFill/>
                  </a:tcPr>
                </a:tc>
                <a:tc>
                  <a:txBody>
                    <a:bodyPr/>
                    <a:lstStyle/>
                    <a:p>
                      <a:pPr marL="342900" lvl="0" indent="-342900">
                        <a:lnSpc>
                          <a:spcPct val="107000"/>
                        </a:lnSpc>
                        <a:spcAft>
                          <a:spcPts val="0"/>
                        </a:spcAft>
                        <a:buFont typeface="Symbol" panose="05050102010706020507" pitchFamily="18" charset="2"/>
                        <a:buChar char=""/>
                      </a:pPr>
                      <a:r>
                        <a:rPr lang="en-CA" sz="1000">
                          <a:solidFill>
                            <a:schemeClr val="tx1">
                              <a:lumMod val="75000"/>
                              <a:lumOff val="25000"/>
                            </a:schemeClr>
                          </a:solidFill>
                          <a:effectLst/>
                        </a:rPr>
                        <a:t>Shortness of Breath/Difficulty Breathing</a:t>
                      </a:r>
                      <a:endParaRPr lang="en-CA" sz="1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algn="ctr">
                        <a:lnSpc>
                          <a:spcPct val="107000"/>
                        </a:lnSpc>
                        <a:spcAft>
                          <a:spcPts val="0"/>
                        </a:spcAft>
                      </a:pPr>
                      <a:r>
                        <a:rPr lang="en-CA" sz="700">
                          <a:solidFill>
                            <a:schemeClr val="tx1">
                              <a:lumMod val="75000"/>
                              <a:lumOff val="25000"/>
                            </a:schemeClr>
                          </a:solidFill>
                          <a:effectLst/>
                        </a:rPr>
                        <a:t>YES</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algn="ctr">
                        <a:lnSpc>
                          <a:spcPct val="107000"/>
                        </a:lnSpc>
                        <a:spcAft>
                          <a:spcPts val="0"/>
                        </a:spcAft>
                      </a:pPr>
                      <a:r>
                        <a:rPr lang="en-CA" sz="700">
                          <a:solidFill>
                            <a:schemeClr val="tx1">
                              <a:lumMod val="75000"/>
                              <a:lumOff val="25000"/>
                            </a:schemeClr>
                          </a:solidFill>
                          <a:effectLst/>
                        </a:rPr>
                        <a:t>NO</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extLst>
                  <a:ext uri="{0D108BD9-81ED-4DB2-BD59-A6C34878D82A}">
                    <a16:rowId xmlns:a16="http://schemas.microsoft.com/office/drawing/2014/main" val="2811906479"/>
                  </a:ext>
                </a:extLst>
              </a:tr>
              <a:tr h="223757">
                <a:tc>
                  <a:txBody>
                    <a:bodyPr/>
                    <a:lstStyle/>
                    <a:p>
                      <a:pPr algn="r">
                        <a:lnSpc>
                          <a:spcPct val="107000"/>
                        </a:lnSpc>
                        <a:spcAft>
                          <a:spcPts val="0"/>
                        </a:spcAft>
                      </a:pPr>
                      <a:r>
                        <a:rPr lang="en-CA" sz="700" b="1">
                          <a:solidFill>
                            <a:schemeClr val="tx1">
                              <a:lumMod val="75000"/>
                              <a:lumOff val="25000"/>
                            </a:schemeClr>
                          </a:solidFill>
                          <a:effectLst/>
                        </a:rPr>
                        <a:t> </a:t>
                      </a:r>
                      <a:endParaRPr lang="en-CA" sz="7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59624" marT="19874" marB="19874">
                    <a:lnL w="12700" cmpd="sng">
                      <a:noFill/>
                      <a:prstDash val="solid"/>
                    </a:lnL>
                    <a:lnR w="9525" cap="flat" cmpd="sng" algn="ctr">
                      <a:solidFill>
                        <a:srgbClr val="D8DCDC"/>
                      </a:solidFill>
                      <a:prstDash val="solid"/>
                    </a:lnR>
                    <a:lnT w="12700" cmpd="sng">
                      <a:noFill/>
                      <a:prstDash val="solid"/>
                    </a:lnT>
                    <a:lnB w="12700" cmpd="sng">
                      <a:noFill/>
                      <a:prstDash val="solid"/>
                    </a:lnB>
                    <a:noFill/>
                  </a:tcPr>
                </a:tc>
                <a:tc>
                  <a:txBody>
                    <a:bodyPr/>
                    <a:lstStyle/>
                    <a:p>
                      <a:pPr marL="342900" lvl="0" indent="-342900">
                        <a:lnSpc>
                          <a:spcPct val="107000"/>
                        </a:lnSpc>
                        <a:spcAft>
                          <a:spcPts val="0"/>
                        </a:spcAft>
                        <a:buFont typeface="Symbol" panose="05050102010706020507" pitchFamily="18" charset="2"/>
                        <a:buChar char=""/>
                      </a:pPr>
                      <a:r>
                        <a:rPr lang="en-CA" sz="1000">
                          <a:solidFill>
                            <a:schemeClr val="tx1">
                              <a:lumMod val="75000"/>
                              <a:lumOff val="25000"/>
                            </a:schemeClr>
                          </a:solidFill>
                          <a:effectLst/>
                        </a:rPr>
                        <a:t>Sore throat</a:t>
                      </a:r>
                      <a:endParaRPr lang="en-CA" sz="1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tc>
                  <a:txBody>
                    <a:bodyPr/>
                    <a:lstStyle/>
                    <a:p>
                      <a:pPr algn="ctr">
                        <a:lnSpc>
                          <a:spcPct val="107000"/>
                        </a:lnSpc>
                        <a:spcAft>
                          <a:spcPts val="0"/>
                        </a:spcAft>
                      </a:pPr>
                      <a:r>
                        <a:rPr lang="en-CA" sz="700">
                          <a:solidFill>
                            <a:schemeClr val="tx1">
                              <a:lumMod val="75000"/>
                              <a:lumOff val="25000"/>
                            </a:schemeClr>
                          </a:solidFill>
                          <a:effectLst/>
                        </a:rPr>
                        <a:t>YES</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tc>
                  <a:txBody>
                    <a:bodyPr/>
                    <a:lstStyle/>
                    <a:p>
                      <a:pPr algn="ctr">
                        <a:lnSpc>
                          <a:spcPct val="107000"/>
                        </a:lnSpc>
                        <a:spcAft>
                          <a:spcPts val="0"/>
                        </a:spcAft>
                      </a:pPr>
                      <a:r>
                        <a:rPr lang="en-CA" sz="700">
                          <a:solidFill>
                            <a:schemeClr val="tx1">
                              <a:lumMod val="75000"/>
                              <a:lumOff val="25000"/>
                            </a:schemeClr>
                          </a:solidFill>
                          <a:effectLst/>
                        </a:rPr>
                        <a:t>NO</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extLst>
                  <a:ext uri="{0D108BD9-81ED-4DB2-BD59-A6C34878D82A}">
                    <a16:rowId xmlns:a16="http://schemas.microsoft.com/office/drawing/2014/main" val="1292482316"/>
                  </a:ext>
                </a:extLst>
              </a:tr>
              <a:tr h="223757">
                <a:tc>
                  <a:txBody>
                    <a:bodyPr/>
                    <a:lstStyle/>
                    <a:p>
                      <a:pPr algn="r">
                        <a:lnSpc>
                          <a:spcPct val="107000"/>
                        </a:lnSpc>
                        <a:spcAft>
                          <a:spcPts val="0"/>
                        </a:spcAft>
                      </a:pPr>
                      <a:r>
                        <a:rPr lang="en-CA" sz="700" b="1">
                          <a:solidFill>
                            <a:schemeClr val="tx1">
                              <a:lumMod val="75000"/>
                              <a:lumOff val="25000"/>
                            </a:schemeClr>
                          </a:solidFill>
                          <a:effectLst/>
                        </a:rPr>
                        <a:t> </a:t>
                      </a:r>
                      <a:endParaRPr lang="en-CA" sz="7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59624" marT="19874" marB="19874">
                    <a:lnL w="12700" cmpd="sng">
                      <a:noFill/>
                      <a:prstDash val="solid"/>
                    </a:lnL>
                    <a:lnR w="9525" cap="flat" cmpd="sng" algn="ctr">
                      <a:solidFill>
                        <a:srgbClr val="D8DCDC"/>
                      </a:solidFill>
                      <a:prstDash val="solid"/>
                    </a:lnR>
                    <a:lnT w="12700" cmpd="sng">
                      <a:noFill/>
                      <a:prstDash val="solid"/>
                    </a:lnT>
                    <a:lnB w="12700" cmpd="sng">
                      <a:noFill/>
                      <a:prstDash val="solid"/>
                    </a:lnB>
                    <a:noFill/>
                  </a:tcPr>
                </a:tc>
                <a:tc>
                  <a:txBody>
                    <a:bodyPr/>
                    <a:lstStyle/>
                    <a:p>
                      <a:pPr marL="342900" lvl="0" indent="-342900">
                        <a:lnSpc>
                          <a:spcPct val="107000"/>
                        </a:lnSpc>
                        <a:spcAft>
                          <a:spcPts val="0"/>
                        </a:spcAft>
                        <a:buFont typeface="Symbol" panose="05050102010706020507" pitchFamily="18" charset="2"/>
                        <a:buChar char=""/>
                      </a:pPr>
                      <a:r>
                        <a:rPr lang="en-CA" sz="1000">
                          <a:solidFill>
                            <a:schemeClr val="tx1">
                              <a:lumMod val="75000"/>
                              <a:lumOff val="25000"/>
                            </a:schemeClr>
                          </a:solidFill>
                          <a:effectLst/>
                        </a:rPr>
                        <a:t>Chills</a:t>
                      </a:r>
                      <a:endParaRPr lang="en-CA" sz="1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algn="ctr">
                        <a:lnSpc>
                          <a:spcPct val="107000"/>
                        </a:lnSpc>
                        <a:spcAft>
                          <a:spcPts val="0"/>
                        </a:spcAft>
                      </a:pPr>
                      <a:r>
                        <a:rPr lang="en-CA" sz="700">
                          <a:solidFill>
                            <a:schemeClr val="tx1">
                              <a:lumMod val="75000"/>
                              <a:lumOff val="25000"/>
                            </a:schemeClr>
                          </a:solidFill>
                          <a:effectLst/>
                        </a:rPr>
                        <a:t>YES</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algn="ctr">
                        <a:lnSpc>
                          <a:spcPct val="107000"/>
                        </a:lnSpc>
                        <a:spcAft>
                          <a:spcPts val="0"/>
                        </a:spcAft>
                      </a:pPr>
                      <a:r>
                        <a:rPr lang="en-CA" sz="700">
                          <a:solidFill>
                            <a:schemeClr val="tx1">
                              <a:lumMod val="75000"/>
                              <a:lumOff val="25000"/>
                            </a:schemeClr>
                          </a:solidFill>
                          <a:effectLst/>
                        </a:rPr>
                        <a:t>NO</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extLst>
                  <a:ext uri="{0D108BD9-81ED-4DB2-BD59-A6C34878D82A}">
                    <a16:rowId xmlns:a16="http://schemas.microsoft.com/office/drawing/2014/main" val="858977054"/>
                  </a:ext>
                </a:extLst>
              </a:tr>
              <a:tr h="223757">
                <a:tc>
                  <a:txBody>
                    <a:bodyPr/>
                    <a:lstStyle/>
                    <a:p>
                      <a:pPr algn="r">
                        <a:lnSpc>
                          <a:spcPct val="107000"/>
                        </a:lnSpc>
                        <a:spcAft>
                          <a:spcPts val="0"/>
                        </a:spcAft>
                      </a:pPr>
                      <a:r>
                        <a:rPr lang="en-CA" sz="700" b="1">
                          <a:solidFill>
                            <a:schemeClr val="tx1">
                              <a:lumMod val="75000"/>
                              <a:lumOff val="25000"/>
                            </a:schemeClr>
                          </a:solidFill>
                          <a:effectLst/>
                        </a:rPr>
                        <a:t> </a:t>
                      </a:r>
                      <a:endParaRPr lang="en-CA" sz="7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59624" marT="19874" marB="19874">
                    <a:lnL w="12700" cmpd="sng">
                      <a:noFill/>
                      <a:prstDash val="solid"/>
                    </a:lnL>
                    <a:lnR w="9525" cap="flat" cmpd="sng" algn="ctr">
                      <a:solidFill>
                        <a:srgbClr val="D8DCDC"/>
                      </a:solidFill>
                      <a:prstDash val="solid"/>
                    </a:lnR>
                    <a:lnT w="12700" cmpd="sng">
                      <a:noFill/>
                      <a:prstDash val="solid"/>
                    </a:lnT>
                    <a:lnB w="12700" cmpd="sng">
                      <a:noFill/>
                      <a:prstDash val="solid"/>
                    </a:lnB>
                    <a:noFill/>
                  </a:tcPr>
                </a:tc>
                <a:tc>
                  <a:txBody>
                    <a:bodyPr/>
                    <a:lstStyle/>
                    <a:p>
                      <a:pPr marL="342900" lvl="0" indent="-342900">
                        <a:lnSpc>
                          <a:spcPct val="107000"/>
                        </a:lnSpc>
                        <a:spcAft>
                          <a:spcPts val="0"/>
                        </a:spcAft>
                        <a:buFont typeface="Symbol" panose="05050102010706020507" pitchFamily="18" charset="2"/>
                        <a:buChar char=""/>
                      </a:pPr>
                      <a:r>
                        <a:rPr lang="en-CA" sz="1000">
                          <a:solidFill>
                            <a:schemeClr val="tx1">
                              <a:lumMod val="75000"/>
                              <a:lumOff val="25000"/>
                            </a:schemeClr>
                          </a:solidFill>
                          <a:effectLst/>
                        </a:rPr>
                        <a:t>Painful swallowing</a:t>
                      </a:r>
                      <a:endParaRPr lang="en-CA" sz="1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tc>
                  <a:txBody>
                    <a:bodyPr/>
                    <a:lstStyle/>
                    <a:p>
                      <a:pPr algn="ctr">
                        <a:lnSpc>
                          <a:spcPct val="107000"/>
                        </a:lnSpc>
                        <a:spcAft>
                          <a:spcPts val="0"/>
                        </a:spcAft>
                      </a:pPr>
                      <a:r>
                        <a:rPr lang="en-CA" sz="700">
                          <a:solidFill>
                            <a:schemeClr val="tx1">
                              <a:lumMod val="75000"/>
                              <a:lumOff val="25000"/>
                            </a:schemeClr>
                          </a:solidFill>
                          <a:effectLst/>
                        </a:rPr>
                        <a:t>YES</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tc>
                  <a:txBody>
                    <a:bodyPr/>
                    <a:lstStyle/>
                    <a:p>
                      <a:pPr algn="ctr">
                        <a:lnSpc>
                          <a:spcPct val="107000"/>
                        </a:lnSpc>
                        <a:spcAft>
                          <a:spcPts val="0"/>
                        </a:spcAft>
                      </a:pPr>
                      <a:r>
                        <a:rPr lang="en-CA" sz="700">
                          <a:solidFill>
                            <a:schemeClr val="tx1">
                              <a:lumMod val="75000"/>
                              <a:lumOff val="25000"/>
                            </a:schemeClr>
                          </a:solidFill>
                          <a:effectLst/>
                        </a:rPr>
                        <a:t>NO</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extLst>
                  <a:ext uri="{0D108BD9-81ED-4DB2-BD59-A6C34878D82A}">
                    <a16:rowId xmlns:a16="http://schemas.microsoft.com/office/drawing/2014/main" val="399819074"/>
                  </a:ext>
                </a:extLst>
              </a:tr>
              <a:tr h="223757">
                <a:tc>
                  <a:txBody>
                    <a:bodyPr/>
                    <a:lstStyle/>
                    <a:p>
                      <a:pPr algn="r">
                        <a:lnSpc>
                          <a:spcPct val="107000"/>
                        </a:lnSpc>
                        <a:spcAft>
                          <a:spcPts val="0"/>
                        </a:spcAft>
                      </a:pPr>
                      <a:r>
                        <a:rPr lang="en-CA" sz="700" b="1">
                          <a:solidFill>
                            <a:schemeClr val="tx1">
                              <a:lumMod val="75000"/>
                              <a:lumOff val="25000"/>
                            </a:schemeClr>
                          </a:solidFill>
                          <a:effectLst/>
                        </a:rPr>
                        <a:t> </a:t>
                      </a:r>
                      <a:endParaRPr lang="en-CA" sz="7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59624" marT="19874" marB="19874">
                    <a:lnL w="12700" cmpd="sng">
                      <a:noFill/>
                      <a:prstDash val="solid"/>
                    </a:lnL>
                    <a:lnR w="9525" cap="flat" cmpd="sng" algn="ctr">
                      <a:solidFill>
                        <a:srgbClr val="D8DCDC"/>
                      </a:solidFill>
                      <a:prstDash val="solid"/>
                    </a:lnR>
                    <a:lnT w="12700" cmpd="sng">
                      <a:noFill/>
                      <a:prstDash val="solid"/>
                    </a:lnT>
                    <a:lnB w="12700" cmpd="sng">
                      <a:noFill/>
                      <a:prstDash val="solid"/>
                    </a:lnB>
                    <a:noFill/>
                  </a:tcPr>
                </a:tc>
                <a:tc>
                  <a:txBody>
                    <a:bodyPr/>
                    <a:lstStyle/>
                    <a:p>
                      <a:pPr marL="342900" lvl="0" indent="-342900">
                        <a:lnSpc>
                          <a:spcPct val="107000"/>
                        </a:lnSpc>
                        <a:spcAft>
                          <a:spcPts val="0"/>
                        </a:spcAft>
                        <a:buFont typeface="Symbol" panose="05050102010706020507" pitchFamily="18" charset="2"/>
                        <a:buChar char=""/>
                      </a:pPr>
                      <a:r>
                        <a:rPr lang="en-CA" sz="1000">
                          <a:solidFill>
                            <a:schemeClr val="tx1">
                              <a:lumMod val="75000"/>
                              <a:lumOff val="25000"/>
                            </a:schemeClr>
                          </a:solidFill>
                          <a:effectLst/>
                        </a:rPr>
                        <a:t>Runny Nose/Nasal Congestion</a:t>
                      </a:r>
                      <a:endParaRPr lang="en-CA" sz="1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algn="ctr">
                        <a:lnSpc>
                          <a:spcPct val="107000"/>
                        </a:lnSpc>
                        <a:spcAft>
                          <a:spcPts val="0"/>
                        </a:spcAft>
                      </a:pPr>
                      <a:r>
                        <a:rPr lang="en-CA" sz="700">
                          <a:solidFill>
                            <a:schemeClr val="tx1">
                              <a:lumMod val="75000"/>
                              <a:lumOff val="25000"/>
                            </a:schemeClr>
                          </a:solidFill>
                          <a:effectLst/>
                        </a:rPr>
                        <a:t>YES</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algn="ctr">
                        <a:lnSpc>
                          <a:spcPct val="107000"/>
                        </a:lnSpc>
                        <a:spcAft>
                          <a:spcPts val="0"/>
                        </a:spcAft>
                      </a:pPr>
                      <a:r>
                        <a:rPr lang="en-CA" sz="700">
                          <a:solidFill>
                            <a:schemeClr val="tx1">
                              <a:lumMod val="75000"/>
                              <a:lumOff val="25000"/>
                            </a:schemeClr>
                          </a:solidFill>
                          <a:effectLst/>
                        </a:rPr>
                        <a:t>NO</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extLst>
                  <a:ext uri="{0D108BD9-81ED-4DB2-BD59-A6C34878D82A}">
                    <a16:rowId xmlns:a16="http://schemas.microsoft.com/office/drawing/2014/main" val="3130444516"/>
                  </a:ext>
                </a:extLst>
              </a:tr>
              <a:tr h="223757">
                <a:tc>
                  <a:txBody>
                    <a:bodyPr/>
                    <a:lstStyle/>
                    <a:p>
                      <a:pPr algn="r">
                        <a:lnSpc>
                          <a:spcPct val="107000"/>
                        </a:lnSpc>
                        <a:spcAft>
                          <a:spcPts val="0"/>
                        </a:spcAft>
                      </a:pPr>
                      <a:r>
                        <a:rPr lang="en-CA" sz="700" b="1">
                          <a:solidFill>
                            <a:schemeClr val="tx1">
                              <a:lumMod val="75000"/>
                              <a:lumOff val="25000"/>
                            </a:schemeClr>
                          </a:solidFill>
                          <a:effectLst/>
                        </a:rPr>
                        <a:t> </a:t>
                      </a:r>
                      <a:endParaRPr lang="en-CA" sz="7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59624" marT="19874" marB="19874">
                    <a:lnL w="12700" cmpd="sng">
                      <a:noFill/>
                      <a:prstDash val="solid"/>
                    </a:lnL>
                    <a:lnR w="9525" cap="flat" cmpd="sng" algn="ctr">
                      <a:solidFill>
                        <a:srgbClr val="D8DCDC"/>
                      </a:solidFill>
                      <a:prstDash val="solid"/>
                    </a:lnR>
                    <a:lnT w="12700" cmpd="sng">
                      <a:noFill/>
                      <a:prstDash val="solid"/>
                    </a:lnT>
                    <a:lnB w="12700" cmpd="sng">
                      <a:noFill/>
                      <a:prstDash val="solid"/>
                    </a:lnB>
                    <a:noFill/>
                  </a:tcPr>
                </a:tc>
                <a:tc>
                  <a:txBody>
                    <a:bodyPr/>
                    <a:lstStyle/>
                    <a:p>
                      <a:pPr marL="342900" lvl="0" indent="-342900">
                        <a:lnSpc>
                          <a:spcPct val="107000"/>
                        </a:lnSpc>
                        <a:spcAft>
                          <a:spcPts val="0"/>
                        </a:spcAft>
                        <a:buFont typeface="Symbol" panose="05050102010706020507" pitchFamily="18" charset="2"/>
                        <a:buChar char=""/>
                      </a:pPr>
                      <a:r>
                        <a:rPr lang="en-CA" sz="1000">
                          <a:solidFill>
                            <a:schemeClr val="tx1">
                              <a:lumMod val="75000"/>
                              <a:lumOff val="25000"/>
                            </a:schemeClr>
                          </a:solidFill>
                          <a:effectLst/>
                        </a:rPr>
                        <a:t>Feeling unwell/ Fatigued</a:t>
                      </a:r>
                      <a:endParaRPr lang="en-CA" sz="1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tc>
                  <a:txBody>
                    <a:bodyPr/>
                    <a:lstStyle/>
                    <a:p>
                      <a:pPr algn="ctr">
                        <a:lnSpc>
                          <a:spcPct val="107000"/>
                        </a:lnSpc>
                        <a:spcAft>
                          <a:spcPts val="0"/>
                        </a:spcAft>
                      </a:pPr>
                      <a:r>
                        <a:rPr lang="en-CA" sz="700">
                          <a:solidFill>
                            <a:schemeClr val="tx1">
                              <a:lumMod val="75000"/>
                              <a:lumOff val="25000"/>
                            </a:schemeClr>
                          </a:solidFill>
                          <a:effectLst/>
                        </a:rPr>
                        <a:t>YES</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tc>
                  <a:txBody>
                    <a:bodyPr/>
                    <a:lstStyle/>
                    <a:p>
                      <a:pPr algn="ctr">
                        <a:lnSpc>
                          <a:spcPct val="107000"/>
                        </a:lnSpc>
                        <a:spcAft>
                          <a:spcPts val="0"/>
                        </a:spcAft>
                      </a:pPr>
                      <a:r>
                        <a:rPr lang="en-CA" sz="700">
                          <a:solidFill>
                            <a:schemeClr val="tx1">
                              <a:lumMod val="75000"/>
                              <a:lumOff val="25000"/>
                            </a:schemeClr>
                          </a:solidFill>
                          <a:effectLst/>
                        </a:rPr>
                        <a:t>NO</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extLst>
                  <a:ext uri="{0D108BD9-81ED-4DB2-BD59-A6C34878D82A}">
                    <a16:rowId xmlns:a16="http://schemas.microsoft.com/office/drawing/2014/main" val="831661091"/>
                  </a:ext>
                </a:extLst>
              </a:tr>
              <a:tr h="223757">
                <a:tc>
                  <a:txBody>
                    <a:bodyPr/>
                    <a:lstStyle/>
                    <a:p>
                      <a:pPr algn="r">
                        <a:lnSpc>
                          <a:spcPct val="107000"/>
                        </a:lnSpc>
                        <a:spcAft>
                          <a:spcPts val="0"/>
                        </a:spcAft>
                      </a:pPr>
                      <a:r>
                        <a:rPr lang="en-CA" sz="700" b="1">
                          <a:solidFill>
                            <a:schemeClr val="tx1">
                              <a:lumMod val="75000"/>
                              <a:lumOff val="25000"/>
                            </a:schemeClr>
                          </a:solidFill>
                          <a:effectLst/>
                        </a:rPr>
                        <a:t> </a:t>
                      </a:r>
                      <a:endParaRPr lang="en-CA" sz="7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59624" marT="19874" marB="19874">
                    <a:lnL w="12700" cmpd="sng">
                      <a:noFill/>
                      <a:prstDash val="solid"/>
                    </a:lnL>
                    <a:lnR w="9525" cap="flat" cmpd="sng" algn="ctr">
                      <a:solidFill>
                        <a:srgbClr val="D8DCDC"/>
                      </a:solidFill>
                      <a:prstDash val="solid"/>
                    </a:lnR>
                    <a:lnT w="12700" cmpd="sng">
                      <a:noFill/>
                      <a:prstDash val="solid"/>
                    </a:lnT>
                    <a:lnB w="12700" cmpd="sng">
                      <a:noFill/>
                      <a:prstDash val="solid"/>
                    </a:lnB>
                    <a:noFill/>
                  </a:tcPr>
                </a:tc>
                <a:tc>
                  <a:txBody>
                    <a:bodyPr/>
                    <a:lstStyle/>
                    <a:p>
                      <a:pPr marL="342900" lvl="0" indent="-342900">
                        <a:lnSpc>
                          <a:spcPct val="107000"/>
                        </a:lnSpc>
                        <a:spcAft>
                          <a:spcPts val="0"/>
                        </a:spcAft>
                        <a:buFont typeface="Symbol" panose="05050102010706020507" pitchFamily="18" charset="2"/>
                        <a:buChar char=""/>
                      </a:pPr>
                      <a:r>
                        <a:rPr lang="en-CA" sz="1000">
                          <a:solidFill>
                            <a:schemeClr val="tx1">
                              <a:lumMod val="75000"/>
                              <a:lumOff val="25000"/>
                            </a:schemeClr>
                          </a:solidFill>
                          <a:effectLst/>
                        </a:rPr>
                        <a:t>Nausea / Vomiting / Diarrhea</a:t>
                      </a:r>
                      <a:endParaRPr lang="en-CA" sz="1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algn="ctr">
                        <a:lnSpc>
                          <a:spcPct val="107000"/>
                        </a:lnSpc>
                        <a:spcAft>
                          <a:spcPts val="0"/>
                        </a:spcAft>
                      </a:pPr>
                      <a:r>
                        <a:rPr lang="en-CA" sz="700">
                          <a:solidFill>
                            <a:schemeClr val="tx1">
                              <a:lumMod val="75000"/>
                              <a:lumOff val="25000"/>
                            </a:schemeClr>
                          </a:solidFill>
                          <a:effectLst/>
                        </a:rPr>
                        <a:t>YES</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algn="ctr">
                        <a:lnSpc>
                          <a:spcPct val="107000"/>
                        </a:lnSpc>
                        <a:spcAft>
                          <a:spcPts val="0"/>
                        </a:spcAft>
                      </a:pPr>
                      <a:r>
                        <a:rPr lang="en-CA" sz="700">
                          <a:solidFill>
                            <a:schemeClr val="tx1">
                              <a:lumMod val="75000"/>
                              <a:lumOff val="25000"/>
                            </a:schemeClr>
                          </a:solidFill>
                          <a:effectLst/>
                        </a:rPr>
                        <a:t>NO</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extLst>
                  <a:ext uri="{0D108BD9-81ED-4DB2-BD59-A6C34878D82A}">
                    <a16:rowId xmlns:a16="http://schemas.microsoft.com/office/drawing/2014/main" val="1146835224"/>
                  </a:ext>
                </a:extLst>
              </a:tr>
              <a:tr h="223757">
                <a:tc>
                  <a:txBody>
                    <a:bodyPr/>
                    <a:lstStyle/>
                    <a:p>
                      <a:pPr algn="r">
                        <a:lnSpc>
                          <a:spcPct val="107000"/>
                        </a:lnSpc>
                        <a:spcAft>
                          <a:spcPts val="0"/>
                        </a:spcAft>
                      </a:pPr>
                      <a:r>
                        <a:rPr lang="en-CA" sz="700" b="1">
                          <a:solidFill>
                            <a:schemeClr val="tx1">
                              <a:lumMod val="75000"/>
                              <a:lumOff val="25000"/>
                            </a:schemeClr>
                          </a:solidFill>
                          <a:effectLst/>
                        </a:rPr>
                        <a:t> </a:t>
                      </a:r>
                      <a:endParaRPr lang="en-CA" sz="7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59624" marT="19874" marB="19874">
                    <a:lnL w="12700" cmpd="sng">
                      <a:noFill/>
                      <a:prstDash val="solid"/>
                    </a:lnL>
                    <a:lnR w="9525" cap="flat" cmpd="sng" algn="ctr">
                      <a:solidFill>
                        <a:srgbClr val="D8DCDC"/>
                      </a:solidFill>
                      <a:prstDash val="solid"/>
                    </a:lnR>
                    <a:lnT w="12700" cmpd="sng">
                      <a:noFill/>
                      <a:prstDash val="solid"/>
                    </a:lnT>
                    <a:lnB w="12700" cmpd="sng">
                      <a:noFill/>
                      <a:prstDash val="solid"/>
                    </a:lnB>
                    <a:noFill/>
                  </a:tcPr>
                </a:tc>
                <a:tc>
                  <a:txBody>
                    <a:bodyPr/>
                    <a:lstStyle/>
                    <a:p>
                      <a:pPr marL="342900" lvl="0" indent="-342900">
                        <a:lnSpc>
                          <a:spcPct val="107000"/>
                        </a:lnSpc>
                        <a:spcAft>
                          <a:spcPts val="0"/>
                        </a:spcAft>
                        <a:buFont typeface="Symbol" panose="05050102010706020507" pitchFamily="18" charset="2"/>
                        <a:buChar char=""/>
                      </a:pPr>
                      <a:r>
                        <a:rPr lang="en-CA" sz="1000">
                          <a:solidFill>
                            <a:schemeClr val="tx1">
                              <a:lumMod val="75000"/>
                              <a:lumOff val="25000"/>
                            </a:schemeClr>
                          </a:solidFill>
                          <a:effectLst/>
                        </a:rPr>
                        <a:t>Unexplained loss of appetite</a:t>
                      </a:r>
                      <a:endParaRPr lang="en-CA" sz="1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tc>
                  <a:txBody>
                    <a:bodyPr/>
                    <a:lstStyle/>
                    <a:p>
                      <a:pPr algn="ctr">
                        <a:lnSpc>
                          <a:spcPct val="107000"/>
                        </a:lnSpc>
                        <a:spcAft>
                          <a:spcPts val="0"/>
                        </a:spcAft>
                      </a:pPr>
                      <a:r>
                        <a:rPr lang="en-CA" sz="700">
                          <a:solidFill>
                            <a:schemeClr val="tx1">
                              <a:lumMod val="75000"/>
                              <a:lumOff val="25000"/>
                            </a:schemeClr>
                          </a:solidFill>
                          <a:effectLst/>
                        </a:rPr>
                        <a:t>YES</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tc>
                  <a:txBody>
                    <a:bodyPr/>
                    <a:lstStyle/>
                    <a:p>
                      <a:pPr algn="ctr">
                        <a:lnSpc>
                          <a:spcPct val="107000"/>
                        </a:lnSpc>
                        <a:spcAft>
                          <a:spcPts val="0"/>
                        </a:spcAft>
                      </a:pPr>
                      <a:r>
                        <a:rPr lang="en-CA" sz="700">
                          <a:solidFill>
                            <a:schemeClr val="tx1">
                              <a:lumMod val="75000"/>
                              <a:lumOff val="25000"/>
                            </a:schemeClr>
                          </a:solidFill>
                          <a:effectLst/>
                        </a:rPr>
                        <a:t>NO</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extLst>
                  <a:ext uri="{0D108BD9-81ED-4DB2-BD59-A6C34878D82A}">
                    <a16:rowId xmlns:a16="http://schemas.microsoft.com/office/drawing/2014/main" val="3944707698"/>
                  </a:ext>
                </a:extLst>
              </a:tr>
              <a:tr h="223757">
                <a:tc>
                  <a:txBody>
                    <a:bodyPr/>
                    <a:lstStyle/>
                    <a:p>
                      <a:pPr algn="r">
                        <a:lnSpc>
                          <a:spcPct val="107000"/>
                        </a:lnSpc>
                        <a:spcAft>
                          <a:spcPts val="0"/>
                        </a:spcAft>
                      </a:pPr>
                      <a:r>
                        <a:rPr lang="en-CA" sz="700" b="1">
                          <a:solidFill>
                            <a:schemeClr val="tx1">
                              <a:lumMod val="75000"/>
                              <a:lumOff val="25000"/>
                            </a:schemeClr>
                          </a:solidFill>
                          <a:effectLst/>
                        </a:rPr>
                        <a:t> </a:t>
                      </a:r>
                      <a:endParaRPr lang="en-CA" sz="7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59624" marT="19874" marB="19874">
                    <a:lnL w="12700" cmpd="sng">
                      <a:noFill/>
                      <a:prstDash val="solid"/>
                    </a:lnL>
                    <a:lnR w="9525" cap="flat" cmpd="sng" algn="ctr">
                      <a:solidFill>
                        <a:srgbClr val="D8DCDC"/>
                      </a:solidFill>
                      <a:prstDash val="solid"/>
                    </a:lnR>
                    <a:lnT w="12700" cmpd="sng">
                      <a:noFill/>
                      <a:prstDash val="solid"/>
                    </a:lnT>
                    <a:lnB w="12700" cmpd="sng">
                      <a:noFill/>
                      <a:prstDash val="solid"/>
                    </a:lnB>
                    <a:noFill/>
                  </a:tcPr>
                </a:tc>
                <a:tc>
                  <a:txBody>
                    <a:bodyPr/>
                    <a:lstStyle/>
                    <a:p>
                      <a:pPr marL="342900" lvl="0" indent="-342900">
                        <a:lnSpc>
                          <a:spcPct val="107000"/>
                        </a:lnSpc>
                        <a:spcAft>
                          <a:spcPts val="0"/>
                        </a:spcAft>
                        <a:buFont typeface="Symbol" panose="05050102010706020507" pitchFamily="18" charset="2"/>
                        <a:buChar char=""/>
                      </a:pPr>
                      <a:r>
                        <a:rPr lang="en-CA" sz="1000">
                          <a:solidFill>
                            <a:schemeClr val="tx1">
                              <a:lumMod val="75000"/>
                              <a:lumOff val="25000"/>
                            </a:schemeClr>
                          </a:solidFill>
                          <a:effectLst/>
                        </a:rPr>
                        <a:t>Loss of sense of taste or smell</a:t>
                      </a:r>
                      <a:endParaRPr lang="en-CA" sz="1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algn="ctr">
                        <a:lnSpc>
                          <a:spcPct val="107000"/>
                        </a:lnSpc>
                        <a:spcAft>
                          <a:spcPts val="0"/>
                        </a:spcAft>
                      </a:pPr>
                      <a:r>
                        <a:rPr lang="en-CA" sz="700">
                          <a:solidFill>
                            <a:schemeClr val="tx1">
                              <a:lumMod val="75000"/>
                              <a:lumOff val="25000"/>
                            </a:schemeClr>
                          </a:solidFill>
                          <a:effectLst/>
                        </a:rPr>
                        <a:t>YES</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algn="ctr">
                        <a:lnSpc>
                          <a:spcPct val="107000"/>
                        </a:lnSpc>
                        <a:spcAft>
                          <a:spcPts val="0"/>
                        </a:spcAft>
                      </a:pPr>
                      <a:r>
                        <a:rPr lang="en-CA" sz="700">
                          <a:solidFill>
                            <a:schemeClr val="tx1">
                              <a:lumMod val="75000"/>
                              <a:lumOff val="25000"/>
                            </a:schemeClr>
                          </a:solidFill>
                          <a:effectLst/>
                        </a:rPr>
                        <a:t>NO</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extLst>
                  <a:ext uri="{0D108BD9-81ED-4DB2-BD59-A6C34878D82A}">
                    <a16:rowId xmlns:a16="http://schemas.microsoft.com/office/drawing/2014/main" val="1646738703"/>
                  </a:ext>
                </a:extLst>
              </a:tr>
              <a:tr h="223757">
                <a:tc>
                  <a:txBody>
                    <a:bodyPr/>
                    <a:lstStyle/>
                    <a:p>
                      <a:pPr algn="r">
                        <a:lnSpc>
                          <a:spcPct val="107000"/>
                        </a:lnSpc>
                        <a:spcAft>
                          <a:spcPts val="0"/>
                        </a:spcAft>
                      </a:pPr>
                      <a:r>
                        <a:rPr lang="en-CA" sz="700" b="1">
                          <a:solidFill>
                            <a:schemeClr val="tx1">
                              <a:lumMod val="75000"/>
                              <a:lumOff val="25000"/>
                            </a:schemeClr>
                          </a:solidFill>
                          <a:effectLst/>
                        </a:rPr>
                        <a:t> </a:t>
                      </a:r>
                      <a:endParaRPr lang="en-CA" sz="7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59624" marT="19874" marB="19874">
                    <a:lnL w="12700" cmpd="sng">
                      <a:noFill/>
                      <a:prstDash val="solid"/>
                    </a:lnL>
                    <a:lnR w="9525" cap="flat" cmpd="sng" algn="ctr">
                      <a:solidFill>
                        <a:srgbClr val="D8DCDC"/>
                      </a:solidFill>
                      <a:prstDash val="solid"/>
                    </a:lnR>
                    <a:lnT w="12700" cmpd="sng">
                      <a:noFill/>
                      <a:prstDash val="solid"/>
                    </a:lnT>
                    <a:lnB w="12700" cmpd="sng">
                      <a:noFill/>
                      <a:prstDash val="solid"/>
                    </a:lnB>
                    <a:noFill/>
                  </a:tcPr>
                </a:tc>
                <a:tc>
                  <a:txBody>
                    <a:bodyPr/>
                    <a:lstStyle/>
                    <a:p>
                      <a:pPr marL="342900" lvl="0" indent="-342900">
                        <a:lnSpc>
                          <a:spcPct val="107000"/>
                        </a:lnSpc>
                        <a:spcAft>
                          <a:spcPts val="0"/>
                        </a:spcAft>
                        <a:buFont typeface="Symbol" panose="05050102010706020507" pitchFamily="18" charset="2"/>
                        <a:buChar char=""/>
                      </a:pPr>
                      <a:r>
                        <a:rPr lang="en-CA" sz="1000">
                          <a:solidFill>
                            <a:schemeClr val="tx1">
                              <a:lumMod val="75000"/>
                              <a:lumOff val="25000"/>
                            </a:schemeClr>
                          </a:solidFill>
                          <a:effectLst/>
                        </a:rPr>
                        <a:t>Muscle / Joint aches</a:t>
                      </a:r>
                      <a:endParaRPr lang="en-CA" sz="1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tc>
                  <a:txBody>
                    <a:bodyPr/>
                    <a:lstStyle/>
                    <a:p>
                      <a:pPr algn="ctr">
                        <a:lnSpc>
                          <a:spcPct val="107000"/>
                        </a:lnSpc>
                        <a:spcAft>
                          <a:spcPts val="0"/>
                        </a:spcAft>
                      </a:pPr>
                      <a:r>
                        <a:rPr lang="en-CA" sz="700">
                          <a:solidFill>
                            <a:schemeClr val="tx1">
                              <a:lumMod val="75000"/>
                              <a:lumOff val="25000"/>
                            </a:schemeClr>
                          </a:solidFill>
                          <a:effectLst/>
                        </a:rPr>
                        <a:t>YES</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tc>
                  <a:txBody>
                    <a:bodyPr/>
                    <a:lstStyle/>
                    <a:p>
                      <a:pPr algn="ctr">
                        <a:lnSpc>
                          <a:spcPct val="107000"/>
                        </a:lnSpc>
                        <a:spcAft>
                          <a:spcPts val="0"/>
                        </a:spcAft>
                      </a:pPr>
                      <a:r>
                        <a:rPr lang="en-CA" sz="700">
                          <a:solidFill>
                            <a:schemeClr val="tx1">
                              <a:lumMod val="75000"/>
                              <a:lumOff val="25000"/>
                            </a:schemeClr>
                          </a:solidFill>
                          <a:effectLst/>
                        </a:rPr>
                        <a:t>NO</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extLst>
                  <a:ext uri="{0D108BD9-81ED-4DB2-BD59-A6C34878D82A}">
                    <a16:rowId xmlns:a16="http://schemas.microsoft.com/office/drawing/2014/main" val="2167541537"/>
                  </a:ext>
                </a:extLst>
              </a:tr>
              <a:tr h="223757">
                <a:tc>
                  <a:txBody>
                    <a:bodyPr/>
                    <a:lstStyle/>
                    <a:p>
                      <a:pPr algn="r">
                        <a:lnSpc>
                          <a:spcPct val="107000"/>
                        </a:lnSpc>
                        <a:spcAft>
                          <a:spcPts val="0"/>
                        </a:spcAft>
                      </a:pPr>
                      <a:r>
                        <a:rPr lang="en-CA" sz="700" b="1">
                          <a:solidFill>
                            <a:schemeClr val="tx1">
                              <a:lumMod val="75000"/>
                              <a:lumOff val="25000"/>
                            </a:schemeClr>
                          </a:solidFill>
                          <a:effectLst/>
                        </a:rPr>
                        <a:t> </a:t>
                      </a:r>
                      <a:endParaRPr lang="en-CA" sz="7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59624" marT="19874" marB="19874">
                    <a:lnL w="12700" cmpd="sng">
                      <a:noFill/>
                      <a:prstDash val="solid"/>
                    </a:lnL>
                    <a:lnR w="9525" cap="flat" cmpd="sng" algn="ctr">
                      <a:solidFill>
                        <a:srgbClr val="D8DCDC"/>
                      </a:solidFill>
                      <a:prstDash val="solid"/>
                    </a:lnR>
                    <a:lnT w="12700" cmpd="sng">
                      <a:noFill/>
                      <a:prstDash val="solid"/>
                    </a:lnT>
                    <a:lnB w="12700" cmpd="sng">
                      <a:noFill/>
                      <a:prstDash val="solid"/>
                    </a:lnB>
                    <a:noFill/>
                  </a:tcPr>
                </a:tc>
                <a:tc>
                  <a:txBody>
                    <a:bodyPr/>
                    <a:lstStyle/>
                    <a:p>
                      <a:pPr marL="342900" lvl="0" indent="-342900">
                        <a:lnSpc>
                          <a:spcPct val="107000"/>
                        </a:lnSpc>
                        <a:spcAft>
                          <a:spcPts val="0"/>
                        </a:spcAft>
                        <a:buFont typeface="Symbol" panose="05050102010706020507" pitchFamily="18" charset="2"/>
                        <a:buChar char=""/>
                      </a:pPr>
                      <a:r>
                        <a:rPr lang="en-CA" sz="1000">
                          <a:solidFill>
                            <a:schemeClr val="tx1">
                              <a:lumMod val="75000"/>
                              <a:lumOff val="25000"/>
                            </a:schemeClr>
                          </a:solidFill>
                          <a:effectLst/>
                        </a:rPr>
                        <a:t>Headache</a:t>
                      </a:r>
                      <a:endParaRPr lang="en-CA" sz="1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algn="ctr">
                        <a:lnSpc>
                          <a:spcPct val="107000"/>
                        </a:lnSpc>
                        <a:spcAft>
                          <a:spcPts val="0"/>
                        </a:spcAft>
                      </a:pPr>
                      <a:r>
                        <a:rPr lang="en-CA" sz="700">
                          <a:solidFill>
                            <a:schemeClr val="tx1">
                              <a:lumMod val="75000"/>
                              <a:lumOff val="25000"/>
                            </a:schemeClr>
                          </a:solidFill>
                          <a:effectLst/>
                        </a:rPr>
                        <a:t>YES</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algn="ctr">
                        <a:lnSpc>
                          <a:spcPct val="107000"/>
                        </a:lnSpc>
                        <a:spcAft>
                          <a:spcPts val="0"/>
                        </a:spcAft>
                      </a:pPr>
                      <a:r>
                        <a:rPr lang="en-CA" sz="700">
                          <a:solidFill>
                            <a:schemeClr val="tx1">
                              <a:lumMod val="75000"/>
                              <a:lumOff val="25000"/>
                            </a:schemeClr>
                          </a:solidFill>
                          <a:effectLst/>
                        </a:rPr>
                        <a:t>NO</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extLst>
                  <a:ext uri="{0D108BD9-81ED-4DB2-BD59-A6C34878D82A}">
                    <a16:rowId xmlns:a16="http://schemas.microsoft.com/office/drawing/2014/main" val="1555680157"/>
                  </a:ext>
                </a:extLst>
              </a:tr>
              <a:tr h="223757">
                <a:tc>
                  <a:txBody>
                    <a:bodyPr/>
                    <a:lstStyle/>
                    <a:p>
                      <a:pPr algn="r">
                        <a:lnSpc>
                          <a:spcPct val="107000"/>
                        </a:lnSpc>
                        <a:spcAft>
                          <a:spcPts val="0"/>
                        </a:spcAft>
                      </a:pPr>
                      <a:r>
                        <a:rPr lang="en-CA" sz="700" b="1">
                          <a:solidFill>
                            <a:schemeClr val="tx1">
                              <a:lumMod val="75000"/>
                              <a:lumOff val="25000"/>
                            </a:schemeClr>
                          </a:solidFill>
                          <a:effectLst/>
                        </a:rPr>
                        <a:t> </a:t>
                      </a:r>
                      <a:endParaRPr lang="en-CA" sz="7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59624" marT="19874" marB="19874">
                    <a:lnL w="12700" cmpd="sng">
                      <a:noFill/>
                      <a:prstDash val="solid"/>
                    </a:lnL>
                    <a:lnR w="9525" cap="flat" cmpd="sng" algn="ctr">
                      <a:solidFill>
                        <a:srgbClr val="D8DCDC"/>
                      </a:solidFill>
                      <a:prstDash val="solid"/>
                    </a:lnR>
                    <a:lnT w="12700" cmpd="sng">
                      <a:noFill/>
                      <a:prstDash val="solid"/>
                    </a:lnT>
                    <a:lnB w="12700" cmpd="sng">
                      <a:noFill/>
                      <a:prstDash val="solid"/>
                    </a:lnB>
                    <a:noFill/>
                  </a:tcPr>
                </a:tc>
                <a:tc>
                  <a:txBody>
                    <a:bodyPr/>
                    <a:lstStyle/>
                    <a:p>
                      <a:pPr marL="342900" lvl="0" indent="-342900">
                        <a:lnSpc>
                          <a:spcPct val="107000"/>
                        </a:lnSpc>
                        <a:spcAft>
                          <a:spcPts val="0"/>
                        </a:spcAft>
                        <a:buFont typeface="Symbol" panose="05050102010706020507" pitchFamily="18" charset="2"/>
                        <a:buChar char=""/>
                      </a:pPr>
                      <a:r>
                        <a:rPr lang="en-CA" sz="1000">
                          <a:solidFill>
                            <a:schemeClr val="tx1">
                              <a:lumMod val="75000"/>
                              <a:lumOff val="25000"/>
                            </a:schemeClr>
                          </a:solidFill>
                          <a:effectLst/>
                        </a:rPr>
                        <a:t>Conjunctivitis</a:t>
                      </a:r>
                      <a:endParaRPr lang="en-CA" sz="1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tc>
                  <a:txBody>
                    <a:bodyPr/>
                    <a:lstStyle/>
                    <a:p>
                      <a:pPr algn="ctr">
                        <a:lnSpc>
                          <a:spcPct val="107000"/>
                        </a:lnSpc>
                        <a:spcAft>
                          <a:spcPts val="0"/>
                        </a:spcAft>
                      </a:pPr>
                      <a:r>
                        <a:rPr lang="en-CA" sz="700">
                          <a:solidFill>
                            <a:schemeClr val="tx1">
                              <a:lumMod val="75000"/>
                              <a:lumOff val="25000"/>
                            </a:schemeClr>
                          </a:solidFill>
                          <a:effectLst/>
                        </a:rPr>
                        <a:t>YES</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tc>
                  <a:txBody>
                    <a:bodyPr/>
                    <a:lstStyle/>
                    <a:p>
                      <a:pPr algn="ctr">
                        <a:lnSpc>
                          <a:spcPct val="107000"/>
                        </a:lnSpc>
                        <a:spcAft>
                          <a:spcPts val="0"/>
                        </a:spcAft>
                      </a:pPr>
                      <a:r>
                        <a:rPr lang="en-CA" sz="700">
                          <a:solidFill>
                            <a:schemeClr val="tx1">
                              <a:lumMod val="75000"/>
                              <a:lumOff val="25000"/>
                            </a:schemeClr>
                          </a:solidFill>
                          <a:effectLst/>
                        </a:rPr>
                        <a:t>NO</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extLst>
                  <a:ext uri="{0D108BD9-81ED-4DB2-BD59-A6C34878D82A}">
                    <a16:rowId xmlns:a16="http://schemas.microsoft.com/office/drawing/2014/main" val="1430385111"/>
                  </a:ext>
                </a:extLst>
              </a:tr>
              <a:tr h="223757">
                <a:tc>
                  <a:txBody>
                    <a:bodyPr/>
                    <a:lstStyle/>
                    <a:p>
                      <a:pPr algn="r">
                        <a:lnSpc>
                          <a:spcPct val="107000"/>
                        </a:lnSpc>
                        <a:spcAft>
                          <a:spcPts val="0"/>
                        </a:spcAft>
                      </a:pPr>
                      <a:r>
                        <a:rPr lang="en-CA" sz="700" b="1">
                          <a:solidFill>
                            <a:schemeClr val="tx1">
                              <a:lumMod val="75000"/>
                              <a:lumOff val="25000"/>
                            </a:schemeClr>
                          </a:solidFill>
                          <a:effectLst/>
                        </a:rPr>
                        <a:t>2</a:t>
                      </a:r>
                      <a:endParaRPr lang="en-CA" sz="7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59624" marT="19874" marB="19874">
                    <a:lnL w="12700" cmpd="sng">
                      <a:noFill/>
                      <a:prstDash val="solid"/>
                    </a:lnL>
                    <a:lnR w="9525" cap="flat" cmpd="sng" algn="ctr">
                      <a:solidFill>
                        <a:srgbClr val="D8DCDC"/>
                      </a:solidFill>
                      <a:prstDash val="solid"/>
                    </a:lnR>
                    <a:lnT w="12700" cmpd="sng">
                      <a:noFill/>
                      <a:prstDash val="solid"/>
                    </a:lnT>
                    <a:lnB w="12700" cmpd="sng">
                      <a:noFill/>
                      <a:prstDash val="solid"/>
                    </a:lnB>
                    <a:noFill/>
                  </a:tcPr>
                </a:tc>
                <a:tc>
                  <a:txBody>
                    <a:bodyPr/>
                    <a:lstStyle/>
                    <a:p>
                      <a:pPr>
                        <a:lnSpc>
                          <a:spcPct val="107000"/>
                        </a:lnSpc>
                        <a:spcAft>
                          <a:spcPts val="0"/>
                        </a:spcAft>
                      </a:pPr>
                      <a:r>
                        <a:rPr lang="en-CA" sz="1000">
                          <a:solidFill>
                            <a:schemeClr val="tx1">
                              <a:lumMod val="75000"/>
                              <a:lumOff val="25000"/>
                            </a:schemeClr>
                          </a:solidFill>
                          <a:effectLst/>
                        </a:rPr>
                        <a:t>Have you, or anyone in your household, travelled outside of Canada in the last 14 days?</a:t>
                      </a:r>
                      <a:endParaRPr lang="en-CA" sz="1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algn="ctr">
                        <a:lnSpc>
                          <a:spcPct val="107000"/>
                        </a:lnSpc>
                        <a:spcAft>
                          <a:spcPts val="0"/>
                        </a:spcAft>
                      </a:pPr>
                      <a:r>
                        <a:rPr lang="en-CA" sz="700">
                          <a:solidFill>
                            <a:schemeClr val="tx1">
                              <a:lumMod val="75000"/>
                              <a:lumOff val="25000"/>
                            </a:schemeClr>
                          </a:solidFill>
                          <a:effectLst/>
                        </a:rPr>
                        <a:t>YES</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algn="ctr">
                        <a:lnSpc>
                          <a:spcPct val="107000"/>
                        </a:lnSpc>
                        <a:spcAft>
                          <a:spcPts val="0"/>
                        </a:spcAft>
                      </a:pPr>
                      <a:r>
                        <a:rPr lang="en-CA" sz="700">
                          <a:solidFill>
                            <a:schemeClr val="tx1">
                              <a:lumMod val="75000"/>
                              <a:lumOff val="25000"/>
                            </a:schemeClr>
                          </a:solidFill>
                          <a:effectLst/>
                        </a:rPr>
                        <a:t>NO</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extLst>
                  <a:ext uri="{0D108BD9-81ED-4DB2-BD59-A6C34878D82A}">
                    <a16:rowId xmlns:a16="http://schemas.microsoft.com/office/drawing/2014/main" val="48961773"/>
                  </a:ext>
                </a:extLst>
              </a:tr>
              <a:tr h="391163">
                <a:tc>
                  <a:txBody>
                    <a:bodyPr/>
                    <a:lstStyle/>
                    <a:p>
                      <a:pPr algn="r">
                        <a:lnSpc>
                          <a:spcPct val="107000"/>
                        </a:lnSpc>
                        <a:spcAft>
                          <a:spcPts val="0"/>
                        </a:spcAft>
                      </a:pPr>
                      <a:r>
                        <a:rPr lang="en-CA" sz="700" b="1">
                          <a:solidFill>
                            <a:schemeClr val="tx1">
                              <a:lumMod val="75000"/>
                              <a:lumOff val="25000"/>
                            </a:schemeClr>
                          </a:solidFill>
                          <a:effectLst/>
                        </a:rPr>
                        <a:t>3</a:t>
                      </a:r>
                      <a:endParaRPr lang="en-CA" sz="7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59624" marT="19874" marB="19874">
                    <a:lnL w="12700" cmpd="sng">
                      <a:noFill/>
                      <a:prstDash val="solid"/>
                    </a:lnL>
                    <a:lnR w="9525" cap="flat" cmpd="sng" algn="ctr">
                      <a:solidFill>
                        <a:srgbClr val="D8DCDC"/>
                      </a:solidFill>
                      <a:prstDash val="solid"/>
                    </a:lnR>
                    <a:lnT w="12700" cmpd="sng">
                      <a:noFill/>
                      <a:prstDash val="solid"/>
                    </a:lnT>
                    <a:lnB w="12700" cmpd="sng">
                      <a:noFill/>
                      <a:prstDash val="solid"/>
                    </a:lnB>
                    <a:noFill/>
                  </a:tcPr>
                </a:tc>
                <a:tc>
                  <a:txBody>
                    <a:bodyPr/>
                    <a:lstStyle/>
                    <a:p>
                      <a:pPr>
                        <a:lnSpc>
                          <a:spcPct val="107000"/>
                        </a:lnSpc>
                        <a:spcAft>
                          <a:spcPts val="0"/>
                        </a:spcAft>
                      </a:pPr>
                      <a:r>
                        <a:rPr lang="en-CA" sz="1000">
                          <a:solidFill>
                            <a:schemeClr val="tx1">
                              <a:lumMod val="75000"/>
                              <a:lumOff val="25000"/>
                            </a:schemeClr>
                          </a:solidFill>
                          <a:effectLst/>
                        </a:rPr>
                        <a:t>Have you or your children attending the activity had close “unprotected”</a:t>
                      </a:r>
                    </a:p>
                    <a:p>
                      <a:pPr>
                        <a:lnSpc>
                          <a:spcPct val="107000"/>
                        </a:lnSpc>
                        <a:spcAft>
                          <a:spcPts val="0"/>
                        </a:spcAft>
                      </a:pPr>
                      <a:r>
                        <a:rPr lang="en-CA" sz="1000">
                          <a:solidFill>
                            <a:schemeClr val="tx1">
                              <a:lumMod val="75000"/>
                              <a:lumOff val="25000"/>
                            </a:schemeClr>
                          </a:solidFill>
                          <a:effectLst/>
                        </a:rPr>
                        <a:t>contact (face to face contact within 2 metres/6 ft) with someone who is ill with cough and/or fever?</a:t>
                      </a:r>
                      <a:endParaRPr lang="en-CA" sz="1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lnL w="9525" cap="flat" cmpd="sng" algn="ctr">
                      <a:solidFill>
                        <a:srgbClr val="D8DC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tc>
                  <a:txBody>
                    <a:bodyPr/>
                    <a:lstStyle/>
                    <a:p>
                      <a:pPr algn="ctr">
                        <a:lnSpc>
                          <a:spcPct val="107000"/>
                        </a:lnSpc>
                        <a:spcAft>
                          <a:spcPts val="0"/>
                        </a:spcAft>
                      </a:pPr>
                      <a:r>
                        <a:rPr lang="en-CA" sz="700">
                          <a:solidFill>
                            <a:schemeClr val="tx1">
                              <a:lumMod val="75000"/>
                              <a:lumOff val="25000"/>
                            </a:schemeClr>
                          </a:solidFill>
                          <a:effectLst/>
                        </a:rPr>
                        <a:t>YES</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tc>
                  <a:txBody>
                    <a:bodyPr/>
                    <a:lstStyle/>
                    <a:p>
                      <a:pPr algn="ctr">
                        <a:lnSpc>
                          <a:spcPct val="107000"/>
                        </a:lnSpc>
                        <a:spcAft>
                          <a:spcPts val="0"/>
                        </a:spcAft>
                      </a:pPr>
                      <a:r>
                        <a:rPr lang="en-CA" sz="700">
                          <a:solidFill>
                            <a:schemeClr val="tx1">
                              <a:lumMod val="75000"/>
                              <a:lumOff val="25000"/>
                            </a:schemeClr>
                          </a:solidFill>
                          <a:effectLst/>
                        </a:rPr>
                        <a:t>NO</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extLst>
                  <a:ext uri="{0D108BD9-81ED-4DB2-BD59-A6C34878D82A}">
                    <a16:rowId xmlns:a16="http://schemas.microsoft.com/office/drawing/2014/main" val="2538601204"/>
                  </a:ext>
                </a:extLst>
              </a:tr>
              <a:tr h="391163">
                <a:tc>
                  <a:txBody>
                    <a:bodyPr/>
                    <a:lstStyle/>
                    <a:p>
                      <a:pPr algn="r">
                        <a:lnSpc>
                          <a:spcPct val="107000"/>
                        </a:lnSpc>
                        <a:spcAft>
                          <a:spcPts val="0"/>
                        </a:spcAft>
                      </a:pPr>
                      <a:r>
                        <a:rPr lang="en-CA" sz="700" b="1">
                          <a:solidFill>
                            <a:schemeClr val="tx1">
                              <a:lumMod val="75000"/>
                              <a:lumOff val="25000"/>
                            </a:schemeClr>
                          </a:solidFill>
                          <a:effectLst/>
                        </a:rPr>
                        <a:t>4</a:t>
                      </a:r>
                      <a:endParaRPr lang="en-CA" sz="7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59624" marT="19874" marB="19874">
                    <a:lnL w="12700" cmpd="sng">
                      <a:noFill/>
                      <a:prstDash val="solid"/>
                    </a:lnL>
                    <a:lnR w="9525" cap="flat" cmpd="sng" algn="ctr">
                      <a:solidFill>
                        <a:srgbClr val="D8DCDC"/>
                      </a:solidFill>
                      <a:prstDash val="solid"/>
                    </a:lnR>
                    <a:lnT w="12700" cmpd="sng">
                      <a:noFill/>
                      <a:prstDash val="solid"/>
                    </a:lnT>
                    <a:lnB w="12700" cmpd="sng">
                      <a:noFill/>
                      <a:prstDash val="solid"/>
                    </a:lnB>
                    <a:noFill/>
                  </a:tcPr>
                </a:tc>
                <a:tc>
                  <a:txBody>
                    <a:bodyPr/>
                    <a:lstStyle/>
                    <a:p>
                      <a:pPr>
                        <a:lnSpc>
                          <a:spcPct val="107000"/>
                        </a:lnSpc>
                        <a:spcAft>
                          <a:spcPts val="0"/>
                        </a:spcAft>
                      </a:pPr>
                      <a:r>
                        <a:rPr lang="en-CA" sz="1000">
                          <a:solidFill>
                            <a:schemeClr val="tx1">
                              <a:lumMod val="75000"/>
                              <a:lumOff val="25000"/>
                            </a:schemeClr>
                          </a:solidFill>
                          <a:effectLst/>
                        </a:rPr>
                        <a:t>Have you or anyone in your household been in close unprotected contact in</a:t>
                      </a:r>
                    </a:p>
                    <a:p>
                      <a:pPr>
                        <a:lnSpc>
                          <a:spcPct val="107000"/>
                        </a:lnSpc>
                        <a:spcAft>
                          <a:spcPts val="0"/>
                        </a:spcAft>
                      </a:pPr>
                      <a:r>
                        <a:rPr lang="en-CA" sz="1000">
                          <a:solidFill>
                            <a:schemeClr val="tx1">
                              <a:lumMod val="75000"/>
                              <a:lumOff val="25000"/>
                            </a:schemeClr>
                          </a:solidFill>
                          <a:effectLst/>
                        </a:rPr>
                        <a:t>the last 14 days with someone who is being investigated or confirmed to be a case of COVID-19?</a:t>
                      </a:r>
                      <a:endParaRPr lang="en-CA" sz="1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algn="ctr">
                        <a:lnSpc>
                          <a:spcPct val="107000"/>
                        </a:lnSpc>
                        <a:spcAft>
                          <a:spcPts val="0"/>
                        </a:spcAft>
                      </a:pPr>
                      <a:r>
                        <a:rPr lang="en-CA" sz="700">
                          <a:solidFill>
                            <a:schemeClr val="tx1">
                              <a:lumMod val="75000"/>
                              <a:lumOff val="25000"/>
                            </a:schemeClr>
                          </a:solidFill>
                          <a:effectLst/>
                        </a:rPr>
                        <a:t>YES</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algn="ctr">
                        <a:lnSpc>
                          <a:spcPct val="107000"/>
                        </a:lnSpc>
                        <a:spcAft>
                          <a:spcPts val="0"/>
                        </a:spcAft>
                      </a:pPr>
                      <a:r>
                        <a:rPr lang="en-CA" sz="700">
                          <a:solidFill>
                            <a:schemeClr val="tx1">
                              <a:lumMod val="75000"/>
                              <a:lumOff val="25000"/>
                            </a:schemeClr>
                          </a:solidFill>
                          <a:effectLst/>
                        </a:rPr>
                        <a:t>NO</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extLst>
                  <a:ext uri="{0D108BD9-81ED-4DB2-BD59-A6C34878D82A}">
                    <a16:rowId xmlns:a16="http://schemas.microsoft.com/office/drawing/2014/main" val="2376520467"/>
                  </a:ext>
                </a:extLst>
              </a:tr>
            </a:tbl>
          </a:graphicData>
        </a:graphic>
      </p:graphicFrame>
    </p:spTree>
    <p:extLst>
      <p:ext uri="{BB962C8B-B14F-4D97-AF65-F5344CB8AC3E}">
        <p14:creationId xmlns:p14="http://schemas.microsoft.com/office/powerpoint/2010/main" val="1518425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57FB927A-B0AE-4A97-B53C-7C25FEE1C665}"/>
              </a:ext>
            </a:extLst>
          </p:cNvPr>
          <p:cNvSpPr>
            <a:spLocks noGrp="1"/>
          </p:cNvSpPr>
          <p:nvPr>
            <p:ph type="title"/>
          </p:nvPr>
        </p:nvSpPr>
        <p:spPr>
          <a:xfrm>
            <a:off x="777240" y="731519"/>
            <a:ext cx="2845191" cy="3237579"/>
          </a:xfrm>
        </p:spPr>
        <p:txBody>
          <a:bodyPr>
            <a:normAutofit/>
          </a:bodyPr>
          <a:lstStyle/>
          <a:p>
            <a:r>
              <a:rPr lang="en-CA" sz="3800" b="1" dirty="0">
                <a:solidFill>
                  <a:srgbClr val="FFFFFF"/>
                </a:solidFill>
              </a:rPr>
              <a:t>Arrival at the Arena</a:t>
            </a:r>
            <a:br>
              <a:rPr lang="en-CA" sz="3800" dirty="0">
                <a:solidFill>
                  <a:srgbClr val="FFFFFF"/>
                </a:solidFill>
              </a:rPr>
            </a:br>
            <a:endParaRPr lang="en-CA" sz="3800" dirty="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6A35BA3-9990-4A94-8880-03DEE76913FA}"/>
              </a:ext>
            </a:extLst>
          </p:cNvPr>
          <p:cNvSpPr>
            <a:spLocks noGrp="1"/>
          </p:cNvSpPr>
          <p:nvPr>
            <p:ph idx="1"/>
          </p:nvPr>
        </p:nvSpPr>
        <p:spPr>
          <a:xfrm>
            <a:off x="4379709" y="686862"/>
            <a:ext cx="7037591" cy="5475129"/>
          </a:xfrm>
        </p:spPr>
        <p:txBody>
          <a:bodyPr anchor="ctr">
            <a:normAutofit lnSpcReduction="10000"/>
          </a:bodyPr>
          <a:lstStyle/>
          <a:p>
            <a:r>
              <a:rPr lang="en-CA" sz="2000" dirty="0"/>
              <a:t>Arrive at facility no more than 15 minutes prior to scheduled ice session </a:t>
            </a:r>
          </a:p>
          <a:p>
            <a:r>
              <a:rPr lang="en-CA" sz="2000" dirty="0"/>
              <a:t>Enter through established entrances and follow signs </a:t>
            </a:r>
          </a:p>
          <a:p>
            <a:r>
              <a:rPr lang="en-CA" sz="2000" dirty="0"/>
              <a:t>Changeroom will be closed, Skaters arrive rink ready</a:t>
            </a:r>
          </a:p>
          <a:p>
            <a:r>
              <a:rPr lang="en-CA" sz="2000" dirty="0"/>
              <a:t>Place your skates / gloves on outside, in your vehicle, if possible. Leave your skate bag and shoes in your vehicle if possible </a:t>
            </a:r>
          </a:p>
          <a:p>
            <a:pPr lvl="0"/>
            <a:r>
              <a:rPr lang="en-CA" sz="2000" dirty="0"/>
              <a:t>Skaters arrive rink ready (you can warm up outside respecting physical distancing)</a:t>
            </a:r>
          </a:p>
          <a:p>
            <a:pPr lvl="0"/>
            <a:r>
              <a:rPr lang="en-CA" sz="2000" dirty="0"/>
              <a:t>Skaters will bring their own personal items, tissue, water bottle, gloves, hand sanitizer</a:t>
            </a:r>
          </a:p>
          <a:p>
            <a:pPr lvl="0"/>
            <a:r>
              <a:rPr lang="en-CA" sz="2000" dirty="0"/>
              <a:t>Wash your hands with soap &amp; water or sanitize using hand sanitizer </a:t>
            </a:r>
          </a:p>
          <a:p>
            <a:pPr lvl="0"/>
            <a:r>
              <a:rPr lang="en-CA" sz="2000" dirty="0"/>
              <a:t>Music must be downloaded on a portable device. CDs will not be played</a:t>
            </a:r>
          </a:p>
          <a:p>
            <a:pPr lvl="0"/>
            <a:r>
              <a:rPr lang="en-CA" sz="2000" dirty="0"/>
              <a:t>No spectators allowed in facility (week 1)</a:t>
            </a:r>
          </a:p>
          <a:p>
            <a:endParaRPr lang="en-CA" sz="1800" dirty="0"/>
          </a:p>
        </p:txBody>
      </p:sp>
    </p:spTree>
    <p:extLst>
      <p:ext uri="{BB962C8B-B14F-4D97-AF65-F5344CB8AC3E}">
        <p14:creationId xmlns:p14="http://schemas.microsoft.com/office/powerpoint/2010/main" val="2119332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777889A5-E679-497A-A500-1D2915CC3B33}"/>
              </a:ext>
            </a:extLst>
          </p:cNvPr>
          <p:cNvSpPr>
            <a:spLocks noGrp="1"/>
          </p:cNvSpPr>
          <p:nvPr>
            <p:ph type="title"/>
          </p:nvPr>
        </p:nvSpPr>
        <p:spPr>
          <a:xfrm>
            <a:off x="777240" y="731519"/>
            <a:ext cx="2845191" cy="3237579"/>
          </a:xfrm>
        </p:spPr>
        <p:txBody>
          <a:bodyPr>
            <a:normAutofit/>
          </a:bodyPr>
          <a:lstStyle/>
          <a:p>
            <a:r>
              <a:rPr lang="en-CA" sz="3800" b="1" dirty="0">
                <a:solidFill>
                  <a:srgbClr val="FFFFFF"/>
                </a:solidFill>
              </a:rPr>
              <a:t>Sickness Policy</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6A13641-3C3D-4990-84C8-414319BD4C79}"/>
              </a:ext>
            </a:extLst>
          </p:cNvPr>
          <p:cNvSpPr>
            <a:spLocks noGrp="1"/>
          </p:cNvSpPr>
          <p:nvPr>
            <p:ph idx="1"/>
          </p:nvPr>
        </p:nvSpPr>
        <p:spPr>
          <a:xfrm>
            <a:off x="4379709" y="686862"/>
            <a:ext cx="7037591" cy="5475129"/>
          </a:xfrm>
        </p:spPr>
        <p:txBody>
          <a:bodyPr anchor="ctr">
            <a:normAutofit/>
          </a:bodyPr>
          <a:lstStyle/>
          <a:p>
            <a:r>
              <a:rPr lang="en-CA" sz="2400" dirty="0"/>
              <a:t>Skaters, coaches, staff, volunteers, parents or guardians cannot come to Calalta programming if they are sick or feel unwell, even if symptoms resemble a mild cold</a:t>
            </a:r>
          </a:p>
          <a:p>
            <a:r>
              <a:rPr lang="en-CA" sz="2400" b="1" dirty="0"/>
              <a:t>If your child develops symptoms while at Calalta programming, they will be isolated from others and a parent or guardian must be available to pick them up immediately</a:t>
            </a:r>
          </a:p>
          <a:p>
            <a:pPr lvl="1"/>
            <a:r>
              <a:rPr lang="en-CA" dirty="0"/>
              <a:t>Cleaning and disinfecting of all equipment and surfaces that may have come into contact with the symptomatic participant </a:t>
            </a:r>
          </a:p>
          <a:p>
            <a:pPr lvl="1"/>
            <a:r>
              <a:rPr lang="en-CA" dirty="0"/>
              <a:t>Performance of hand hygiene by remaining participants </a:t>
            </a:r>
          </a:p>
          <a:p>
            <a:pPr lvl="1"/>
            <a:r>
              <a:rPr lang="en-CA" dirty="0"/>
              <a:t>Consideration of suspension or temporary cancellation of the event </a:t>
            </a:r>
          </a:p>
        </p:txBody>
      </p:sp>
    </p:spTree>
    <p:extLst>
      <p:ext uri="{BB962C8B-B14F-4D97-AF65-F5344CB8AC3E}">
        <p14:creationId xmlns:p14="http://schemas.microsoft.com/office/powerpoint/2010/main" val="2757368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21BC599F-C7E9-4247-8F54-186A0A042C58}"/>
              </a:ext>
            </a:extLst>
          </p:cNvPr>
          <p:cNvSpPr>
            <a:spLocks noGrp="1"/>
          </p:cNvSpPr>
          <p:nvPr>
            <p:ph type="title"/>
          </p:nvPr>
        </p:nvSpPr>
        <p:spPr>
          <a:xfrm>
            <a:off x="777240" y="731519"/>
            <a:ext cx="2845191" cy="3237579"/>
          </a:xfrm>
        </p:spPr>
        <p:txBody>
          <a:bodyPr>
            <a:normAutofit/>
          </a:bodyPr>
          <a:lstStyle/>
          <a:p>
            <a:r>
              <a:rPr lang="en-CA" sz="3800" b="1" dirty="0">
                <a:solidFill>
                  <a:srgbClr val="FFFFFF"/>
                </a:solidFill>
              </a:rPr>
              <a:t>Sickness policy continued</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29D8F97-1972-4C1D-8AD9-B1537F3DD7A0}"/>
              </a:ext>
            </a:extLst>
          </p:cNvPr>
          <p:cNvSpPr>
            <a:spLocks noGrp="1"/>
          </p:cNvSpPr>
          <p:nvPr>
            <p:ph idx="1"/>
          </p:nvPr>
        </p:nvSpPr>
        <p:spPr>
          <a:xfrm>
            <a:off x="4379709" y="686862"/>
            <a:ext cx="7037591" cy="5475129"/>
          </a:xfrm>
        </p:spPr>
        <p:txBody>
          <a:bodyPr anchor="ctr">
            <a:normAutofit/>
          </a:bodyPr>
          <a:lstStyle/>
          <a:p>
            <a:r>
              <a:rPr lang="en-CA" sz="2600" dirty="0"/>
              <a:t>If your skater develops COVID-19 symptoms notify your coach who will cancel your session(s) (you will not be charged for cancelled sessions due to COVID-19 sickness)</a:t>
            </a:r>
          </a:p>
          <a:p>
            <a:r>
              <a:rPr lang="en-CA" sz="2600" dirty="0"/>
              <a:t>You can return to skating once it has been proven you are free of the COVID-19 virus as verified by a medical professional</a:t>
            </a:r>
          </a:p>
          <a:p>
            <a:r>
              <a:rPr lang="en-CA" sz="2600" dirty="0"/>
              <a:t>Positive tests must be reported to the club who will report to the Section and facility. We will follow AHS directives however it is possible that participants may be removed until the diagnosis of COVID-19 has been ruled out by health authorities</a:t>
            </a:r>
          </a:p>
        </p:txBody>
      </p:sp>
    </p:spTree>
    <p:extLst>
      <p:ext uri="{BB962C8B-B14F-4D97-AF65-F5344CB8AC3E}">
        <p14:creationId xmlns:p14="http://schemas.microsoft.com/office/powerpoint/2010/main" val="3262967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21BC599F-C7E9-4247-8F54-186A0A042C58}"/>
              </a:ext>
            </a:extLst>
          </p:cNvPr>
          <p:cNvSpPr>
            <a:spLocks noGrp="1"/>
          </p:cNvSpPr>
          <p:nvPr>
            <p:ph type="title"/>
          </p:nvPr>
        </p:nvSpPr>
        <p:spPr>
          <a:xfrm>
            <a:off x="777240" y="731519"/>
            <a:ext cx="2845191" cy="3237579"/>
          </a:xfrm>
        </p:spPr>
        <p:txBody>
          <a:bodyPr>
            <a:normAutofit/>
          </a:bodyPr>
          <a:lstStyle/>
          <a:p>
            <a:r>
              <a:rPr lang="en-CA" sz="3200" b="1" dirty="0">
                <a:solidFill>
                  <a:srgbClr val="FFFFFF"/>
                </a:solidFill>
              </a:rPr>
              <a:t>First Aid</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29D8F97-1972-4C1D-8AD9-B1537F3DD7A0}"/>
              </a:ext>
            </a:extLst>
          </p:cNvPr>
          <p:cNvSpPr>
            <a:spLocks noGrp="1"/>
          </p:cNvSpPr>
          <p:nvPr>
            <p:ph idx="1"/>
          </p:nvPr>
        </p:nvSpPr>
        <p:spPr>
          <a:xfrm>
            <a:off x="4379709" y="686862"/>
            <a:ext cx="7037591" cy="5475129"/>
          </a:xfrm>
        </p:spPr>
        <p:txBody>
          <a:bodyPr anchor="ctr">
            <a:normAutofit fontScale="85000" lnSpcReduction="10000"/>
          </a:bodyPr>
          <a:lstStyle/>
          <a:p>
            <a:r>
              <a:rPr lang="en-CA" sz="2600" dirty="0"/>
              <a:t>Designated Responder to oversee each session and activate response plan as needed:</a:t>
            </a:r>
          </a:p>
          <a:p>
            <a:r>
              <a:rPr lang="en-CA" sz="2600" dirty="0"/>
              <a:t>Parent is to be first point of contact for first aid if possible.</a:t>
            </a:r>
          </a:p>
          <a:p>
            <a:r>
              <a:rPr lang="en-CA" sz="2600" dirty="0"/>
              <a:t>Coach is secondary responder in case of emergency. Coach must be attired in a mask and gloves using proper protocols of donning of PPE before attending skater. </a:t>
            </a:r>
          </a:p>
          <a:p>
            <a:r>
              <a:rPr lang="en-CA" sz="2600" dirty="0"/>
              <a:t>Coach moves skater to personal seating space if needed. </a:t>
            </a:r>
          </a:p>
          <a:p>
            <a:r>
              <a:rPr lang="en-CA" sz="2600" dirty="0"/>
              <a:t>Designated responder contacts guardians and if needed Emergency responders. Coach to gather skater and their personal effects, and walk skater to meet their ride. </a:t>
            </a:r>
          </a:p>
          <a:p>
            <a:r>
              <a:rPr lang="en-CA" sz="2600" dirty="0"/>
              <a:t>Coach is responsible to fill out the Incident Report form on the Skate Canada website. (No paper documents) https://</a:t>
            </a:r>
            <a:r>
              <a:rPr lang="en-CA" sz="2600" dirty="0" err="1"/>
              <a:t>skatecanada.wufoo.com</a:t>
            </a:r>
            <a:r>
              <a:rPr lang="en-CA" sz="2600" dirty="0"/>
              <a:t>/forms/qrkdnw40ve6pyn/</a:t>
            </a:r>
          </a:p>
          <a:p>
            <a:pPr marL="0" indent="0">
              <a:buNone/>
            </a:pPr>
            <a:endParaRPr lang="en-CA" dirty="0"/>
          </a:p>
        </p:txBody>
      </p:sp>
    </p:spTree>
    <p:extLst>
      <p:ext uri="{BB962C8B-B14F-4D97-AF65-F5344CB8AC3E}">
        <p14:creationId xmlns:p14="http://schemas.microsoft.com/office/powerpoint/2010/main" val="37123646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TM16401371[[fn=Atlas]]</Template>
  <TotalTime>369</TotalTime>
  <Words>1321</Words>
  <Application>Microsoft Office PowerPoint</Application>
  <PresentationFormat>Widescreen</PresentationFormat>
  <Paragraphs>157</Paragraphs>
  <Slides>15</Slides>
  <Notes>0</Notes>
  <HiddenSlides>0</HiddenSlides>
  <MMClips>2</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Abadi MT Condensed Light</vt:lpstr>
      <vt:lpstr>Arial</vt:lpstr>
      <vt:lpstr>Calibri</vt:lpstr>
      <vt:lpstr>Calibri Light</vt:lpstr>
      <vt:lpstr>HelveticaNeueLTStd-Hv</vt:lpstr>
      <vt:lpstr>Symbol</vt:lpstr>
      <vt:lpstr>Office Theme</vt:lpstr>
      <vt:lpstr>Return to Skating </vt:lpstr>
      <vt:lpstr>Stage 2 Relaunch Phase one Return to Skating</vt:lpstr>
      <vt:lpstr>Sessions will be registered through your coach</vt:lpstr>
      <vt:lpstr>New protocols – Before you leave home</vt:lpstr>
      <vt:lpstr>Screening Checklist/Tracing Form – Everyday (Online)</vt:lpstr>
      <vt:lpstr>Arrival at the Arena </vt:lpstr>
      <vt:lpstr>Sickness Policy</vt:lpstr>
      <vt:lpstr>Sickness policy continued</vt:lpstr>
      <vt:lpstr>First Aid</vt:lpstr>
      <vt:lpstr>Hand Hygiene – Wash your hands often </vt:lpstr>
      <vt:lpstr>How to use Alcohol Based Hand Rub</vt:lpstr>
      <vt:lpstr>Communication </vt:lpstr>
      <vt:lpstr>Communication</vt:lpstr>
      <vt:lpstr>PRACTICE PHYSICAL DISTANCING</vt:lpstr>
      <vt:lpstr>Stay Safe Together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Return to Skating</dc:title>
  <dc:creator>Calalta Figure Skating Club</dc:creator>
  <cp:lastModifiedBy>Natalie Huber</cp:lastModifiedBy>
  <cp:revision>24</cp:revision>
  <dcterms:created xsi:type="dcterms:W3CDTF">2020-06-14T15:31:01Z</dcterms:created>
  <dcterms:modified xsi:type="dcterms:W3CDTF">2020-06-19T19:01:34Z</dcterms:modified>
</cp:coreProperties>
</file>