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8" r:id="rId3"/>
    <p:sldId id="264" r:id="rId4"/>
    <p:sldId id="291" r:id="rId5"/>
    <p:sldId id="292" r:id="rId6"/>
    <p:sldId id="262" r:id="rId7"/>
    <p:sldId id="294" r:id="rId8"/>
    <p:sldId id="297" r:id="rId9"/>
    <p:sldId id="298" r:id="rId10"/>
    <p:sldId id="301" r:id="rId11"/>
    <p:sldId id="281" r:id="rId12"/>
    <p:sldId id="284" r:id="rId13"/>
    <p:sldId id="286" r:id="rId14"/>
    <p:sldId id="282" r:id="rId15"/>
    <p:sldId id="305" r:id="rId16"/>
    <p:sldId id="280" r:id="rId17"/>
    <p:sldId id="309" r:id="rId18"/>
    <p:sldId id="310" r:id="rId19"/>
    <p:sldId id="260"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AF6DAD8-2976-46CE-9209-F46AF071CAAD}">
          <p14:sldIdLst>
            <p14:sldId id="256"/>
            <p14:sldId id="288"/>
            <p14:sldId id="264"/>
            <p14:sldId id="291"/>
            <p14:sldId id="292"/>
            <p14:sldId id="262"/>
            <p14:sldId id="294"/>
            <p14:sldId id="297"/>
            <p14:sldId id="298"/>
            <p14:sldId id="301"/>
          </p14:sldIdLst>
        </p14:section>
        <p14:section name="Untitled Section" id="{8ACE44F9-EB03-47B3-9704-8907EA7352F4}">
          <p14:sldIdLst>
            <p14:sldId id="281"/>
            <p14:sldId id="284"/>
            <p14:sldId id="286"/>
            <p14:sldId id="282"/>
            <p14:sldId id="305"/>
            <p14:sldId id="280"/>
            <p14:sldId id="309"/>
            <p14:sldId id="310"/>
            <p14:sldId id="260"/>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4C4"/>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67" autoAdjust="0"/>
    <p:restoredTop sz="95353"/>
  </p:normalViewPr>
  <p:slideViewPr>
    <p:cSldViewPr snapToGrid="0">
      <p:cViewPr>
        <p:scale>
          <a:sx n="67" d="100"/>
          <a:sy n="67" d="100"/>
        </p:scale>
        <p:origin x="252"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99D03-2651-425A-9D11-9178C20C2D7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4889258C-4E29-455B-BA75-E7C73CF50896}">
      <dgm:prSet custT="1"/>
      <dgm:spPr/>
      <dgm:t>
        <a:bodyPr/>
        <a:lstStyle/>
        <a:p>
          <a:r>
            <a:rPr lang="en-CA" sz="2600" dirty="0"/>
            <a:t>Skating will look a little different moving forward</a:t>
          </a:r>
        </a:p>
      </dgm:t>
    </dgm:pt>
    <dgm:pt modelId="{5A0AE864-AEF3-4378-8ED1-192C3581DFFC}" type="parTrans" cxnId="{8DB45AD8-F918-4649-ADDD-E916120D2137}">
      <dgm:prSet/>
      <dgm:spPr/>
      <dgm:t>
        <a:bodyPr/>
        <a:lstStyle/>
        <a:p>
          <a:endParaRPr lang="en-CA"/>
        </a:p>
      </dgm:t>
    </dgm:pt>
    <dgm:pt modelId="{A60D0BD9-6904-45A3-90F0-634324728DDD}" type="sibTrans" cxnId="{8DB45AD8-F918-4649-ADDD-E916120D2137}">
      <dgm:prSet/>
      <dgm:spPr/>
      <dgm:t>
        <a:bodyPr/>
        <a:lstStyle/>
        <a:p>
          <a:endParaRPr lang="en-CA"/>
        </a:p>
      </dgm:t>
    </dgm:pt>
    <dgm:pt modelId="{01FF8286-2427-426A-A0B1-84DA28EE1970}">
      <dgm:prSet/>
      <dgm:spPr/>
      <dgm:t>
        <a:bodyPr/>
        <a:lstStyle/>
        <a:p>
          <a:r>
            <a:rPr lang="en-CA" dirty="0"/>
            <a:t>Mandatory forms </a:t>
          </a:r>
        </a:p>
      </dgm:t>
    </dgm:pt>
    <dgm:pt modelId="{B0ADA8DD-5DE7-4043-87C5-5EC320B5A177}" type="parTrans" cxnId="{9249F64E-58E8-419B-B2E2-A6361AEA131E}">
      <dgm:prSet/>
      <dgm:spPr/>
      <dgm:t>
        <a:bodyPr/>
        <a:lstStyle/>
        <a:p>
          <a:endParaRPr lang="en-CA"/>
        </a:p>
      </dgm:t>
    </dgm:pt>
    <dgm:pt modelId="{087B5D55-4FA5-49F1-BA44-9F874BD3206C}" type="sibTrans" cxnId="{9249F64E-58E8-419B-B2E2-A6361AEA131E}">
      <dgm:prSet/>
      <dgm:spPr/>
      <dgm:t>
        <a:bodyPr/>
        <a:lstStyle/>
        <a:p>
          <a:endParaRPr lang="en-CA"/>
        </a:p>
      </dgm:t>
    </dgm:pt>
    <dgm:pt modelId="{2213E160-509F-4235-90EE-D036CF5ED5DA}">
      <dgm:prSet/>
      <dgm:spPr/>
      <dgm:t>
        <a:bodyPr/>
        <a:lstStyle/>
        <a:p>
          <a:r>
            <a:rPr lang="en-CA" dirty="0"/>
            <a:t>SKATE CANADA ASSUMPTION OF RISK AND WAIVER IS SIGNED DURING REGISTRATION.</a:t>
          </a:r>
        </a:p>
      </dgm:t>
    </dgm:pt>
    <dgm:pt modelId="{CE59F587-B489-4CA9-BD6A-41CC54D87774}" type="parTrans" cxnId="{323837B4-F1B4-4DE4-BF2B-0DFA362A0658}">
      <dgm:prSet/>
      <dgm:spPr/>
      <dgm:t>
        <a:bodyPr/>
        <a:lstStyle/>
        <a:p>
          <a:endParaRPr lang="en-CA"/>
        </a:p>
      </dgm:t>
    </dgm:pt>
    <dgm:pt modelId="{FAC503A2-D7A9-4079-8C73-DCB8CE8B4F8E}" type="sibTrans" cxnId="{323837B4-F1B4-4DE4-BF2B-0DFA362A0658}">
      <dgm:prSet/>
      <dgm:spPr/>
      <dgm:t>
        <a:bodyPr/>
        <a:lstStyle/>
        <a:p>
          <a:endParaRPr lang="en-CA"/>
        </a:p>
      </dgm:t>
    </dgm:pt>
    <dgm:pt modelId="{781EEE12-67F5-439B-A5B6-D023E8DD3C3C}">
      <dgm:prSet/>
      <dgm:spPr/>
      <dgm:t>
        <a:bodyPr/>
        <a:lstStyle/>
        <a:p>
          <a:r>
            <a:rPr lang="en-CA" dirty="0"/>
            <a:t>DAILY HEALTH SCREENING CHECKLIST COMPLETED VIA APP </a:t>
          </a:r>
        </a:p>
      </dgm:t>
    </dgm:pt>
    <dgm:pt modelId="{EAB81D73-4DCE-4AD3-B20C-8A9B71E539B8}" type="parTrans" cxnId="{92F08152-D2C8-42E6-8E52-DD3A292CA675}">
      <dgm:prSet/>
      <dgm:spPr/>
      <dgm:t>
        <a:bodyPr/>
        <a:lstStyle/>
        <a:p>
          <a:endParaRPr lang="en-CA"/>
        </a:p>
      </dgm:t>
    </dgm:pt>
    <dgm:pt modelId="{B751A401-6CB1-4707-A95C-B67C4BD5DD7E}" type="sibTrans" cxnId="{92F08152-D2C8-42E6-8E52-DD3A292CA675}">
      <dgm:prSet/>
      <dgm:spPr/>
      <dgm:t>
        <a:bodyPr/>
        <a:lstStyle/>
        <a:p>
          <a:endParaRPr lang="en-CA"/>
        </a:p>
      </dgm:t>
    </dgm:pt>
    <dgm:pt modelId="{5A514101-73A3-45AD-81A8-9316878E95B4}">
      <dgm:prSet custT="1"/>
      <dgm:spPr/>
      <dgm:t>
        <a:bodyPr/>
        <a:lstStyle/>
        <a:p>
          <a:r>
            <a:rPr lang="en-CA" sz="2600" dirty="0"/>
            <a:t>“CROWDBLINK PROTECT” Download your app today! </a:t>
          </a:r>
        </a:p>
      </dgm:t>
    </dgm:pt>
    <dgm:pt modelId="{B13E19CD-BF98-491E-A348-E14244695AAE}" type="parTrans" cxnId="{D54A2856-DA25-47DE-AA9E-F128B08E3D1E}">
      <dgm:prSet/>
      <dgm:spPr/>
      <dgm:t>
        <a:bodyPr/>
        <a:lstStyle/>
        <a:p>
          <a:endParaRPr lang="en-CA"/>
        </a:p>
      </dgm:t>
    </dgm:pt>
    <dgm:pt modelId="{623C4C79-99D1-478A-936F-F944CCB03AC0}" type="sibTrans" cxnId="{D54A2856-DA25-47DE-AA9E-F128B08E3D1E}">
      <dgm:prSet/>
      <dgm:spPr/>
      <dgm:t>
        <a:bodyPr/>
        <a:lstStyle/>
        <a:p>
          <a:endParaRPr lang="en-CA"/>
        </a:p>
      </dgm:t>
    </dgm:pt>
    <dgm:pt modelId="{4E743A96-0D49-4B7C-A10C-E748412E33CB}">
      <dgm:prSet/>
      <dgm:spPr/>
      <dgm:t>
        <a:bodyPr/>
        <a:lstStyle/>
        <a:p>
          <a:r>
            <a:rPr lang="en-CA" dirty="0"/>
            <a:t>Calalta location code UWFXUN (link on Calalta Website)</a:t>
          </a:r>
        </a:p>
      </dgm:t>
    </dgm:pt>
    <dgm:pt modelId="{52863E19-4A7B-42E2-A0F3-F19F4FFBAF74}" type="parTrans" cxnId="{6877AB33-6CC7-40CC-A0D7-7A14EB1B9E94}">
      <dgm:prSet/>
      <dgm:spPr/>
      <dgm:t>
        <a:bodyPr/>
        <a:lstStyle/>
        <a:p>
          <a:endParaRPr lang="en-CA"/>
        </a:p>
      </dgm:t>
    </dgm:pt>
    <dgm:pt modelId="{51853DAC-9052-43B5-BAA5-4C95297498BD}" type="sibTrans" cxnId="{6877AB33-6CC7-40CC-A0D7-7A14EB1B9E94}">
      <dgm:prSet/>
      <dgm:spPr/>
      <dgm:t>
        <a:bodyPr/>
        <a:lstStyle/>
        <a:p>
          <a:endParaRPr lang="en-CA"/>
        </a:p>
      </dgm:t>
    </dgm:pt>
    <dgm:pt modelId="{26754BAA-F05C-4ED3-939F-17457155B89B}">
      <dgm:prSet/>
      <dgm:spPr/>
      <dgm:t>
        <a:bodyPr/>
        <a:lstStyle/>
        <a:p>
          <a:r>
            <a:rPr lang="en-CA"/>
            <a:t>Email any program questions to calaltagroupprogramsdirector@gmail.com</a:t>
          </a:r>
        </a:p>
      </dgm:t>
    </dgm:pt>
    <dgm:pt modelId="{5918ABDC-3918-4921-BDB5-8A6285C4FED5}" type="parTrans" cxnId="{1197FDBA-6B6D-40D1-BEF2-F50427905E7C}">
      <dgm:prSet/>
      <dgm:spPr/>
      <dgm:t>
        <a:bodyPr/>
        <a:lstStyle/>
        <a:p>
          <a:endParaRPr lang="en-CA"/>
        </a:p>
      </dgm:t>
    </dgm:pt>
    <dgm:pt modelId="{81B4DE1A-840E-4AEF-8DDF-8F6D49AFA198}" type="sibTrans" cxnId="{1197FDBA-6B6D-40D1-BEF2-F50427905E7C}">
      <dgm:prSet/>
      <dgm:spPr/>
      <dgm:t>
        <a:bodyPr/>
        <a:lstStyle/>
        <a:p>
          <a:endParaRPr lang="en-CA"/>
        </a:p>
      </dgm:t>
    </dgm:pt>
    <dgm:pt modelId="{5E8E1F67-B71B-41FD-8B60-4E86AC7E2CF6}" type="pres">
      <dgm:prSet presAssocID="{1A699D03-2651-425A-9D11-9178C20C2D7B}" presName="linear" presStyleCnt="0">
        <dgm:presLayoutVars>
          <dgm:dir/>
          <dgm:animLvl val="lvl"/>
          <dgm:resizeHandles val="exact"/>
        </dgm:presLayoutVars>
      </dgm:prSet>
      <dgm:spPr/>
    </dgm:pt>
    <dgm:pt modelId="{01CDB928-728B-461E-BBEB-FA7287875FCD}" type="pres">
      <dgm:prSet presAssocID="{4889258C-4E29-455B-BA75-E7C73CF50896}" presName="parentLin" presStyleCnt="0"/>
      <dgm:spPr/>
    </dgm:pt>
    <dgm:pt modelId="{4A4FE180-A255-4027-9918-11DB993EF629}" type="pres">
      <dgm:prSet presAssocID="{4889258C-4E29-455B-BA75-E7C73CF50896}" presName="parentLeftMargin" presStyleLbl="node1" presStyleIdx="0" presStyleCnt="2"/>
      <dgm:spPr/>
    </dgm:pt>
    <dgm:pt modelId="{EDEE8E01-13E1-423F-8B06-E9626D28B0D7}" type="pres">
      <dgm:prSet presAssocID="{4889258C-4E29-455B-BA75-E7C73CF50896}" presName="parentText" presStyleLbl="node1" presStyleIdx="0" presStyleCnt="2" custScaleX="142997" custScaleY="194292">
        <dgm:presLayoutVars>
          <dgm:chMax val="0"/>
          <dgm:bulletEnabled val="1"/>
        </dgm:presLayoutVars>
      </dgm:prSet>
      <dgm:spPr/>
    </dgm:pt>
    <dgm:pt modelId="{8311268C-26CC-4DAE-A5F6-784088803B69}" type="pres">
      <dgm:prSet presAssocID="{4889258C-4E29-455B-BA75-E7C73CF50896}" presName="negativeSpace" presStyleCnt="0"/>
      <dgm:spPr/>
    </dgm:pt>
    <dgm:pt modelId="{7F0A300D-1A89-446D-BFBF-EB5F0C874EC4}" type="pres">
      <dgm:prSet presAssocID="{4889258C-4E29-455B-BA75-E7C73CF50896}" presName="childText" presStyleLbl="conFgAcc1" presStyleIdx="0" presStyleCnt="2">
        <dgm:presLayoutVars>
          <dgm:bulletEnabled val="1"/>
        </dgm:presLayoutVars>
      </dgm:prSet>
      <dgm:spPr/>
    </dgm:pt>
    <dgm:pt modelId="{37016538-4427-4755-BE63-4C244011979A}" type="pres">
      <dgm:prSet presAssocID="{A60D0BD9-6904-45A3-90F0-634324728DDD}" presName="spaceBetweenRectangles" presStyleCnt="0"/>
      <dgm:spPr/>
    </dgm:pt>
    <dgm:pt modelId="{4D2AADFC-94D3-40CC-8AED-9984CC7D4D3A}" type="pres">
      <dgm:prSet presAssocID="{5A514101-73A3-45AD-81A8-9316878E95B4}" presName="parentLin" presStyleCnt="0"/>
      <dgm:spPr/>
    </dgm:pt>
    <dgm:pt modelId="{AA76B6F7-AAB8-493A-9B5C-600569BB990B}" type="pres">
      <dgm:prSet presAssocID="{5A514101-73A3-45AD-81A8-9316878E95B4}" presName="parentLeftMargin" presStyleLbl="node1" presStyleIdx="0" presStyleCnt="2"/>
      <dgm:spPr/>
    </dgm:pt>
    <dgm:pt modelId="{268C0AA1-7D49-4D63-8B6E-1E455850C5A6}" type="pres">
      <dgm:prSet presAssocID="{5A514101-73A3-45AD-81A8-9316878E95B4}" presName="parentText" presStyleLbl="node1" presStyleIdx="1" presStyleCnt="2" custScaleX="141280" custLinFactNeighborX="-4769" custLinFactNeighborY="-6296">
        <dgm:presLayoutVars>
          <dgm:chMax val="0"/>
          <dgm:bulletEnabled val="1"/>
        </dgm:presLayoutVars>
      </dgm:prSet>
      <dgm:spPr/>
    </dgm:pt>
    <dgm:pt modelId="{FCF7CDC7-7CED-4121-A4FC-FF921A2EA917}" type="pres">
      <dgm:prSet presAssocID="{5A514101-73A3-45AD-81A8-9316878E95B4}" presName="negativeSpace" presStyleCnt="0"/>
      <dgm:spPr/>
    </dgm:pt>
    <dgm:pt modelId="{0EAA0F13-ADB6-4D44-9CF6-0EF186B0436B}" type="pres">
      <dgm:prSet presAssocID="{5A514101-73A3-45AD-81A8-9316878E95B4}" presName="childText" presStyleLbl="conFgAcc1" presStyleIdx="1" presStyleCnt="2">
        <dgm:presLayoutVars>
          <dgm:bulletEnabled val="1"/>
        </dgm:presLayoutVars>
      </dgm:prSet>
      <dgm:spPr/>
    </dgm:pt>
  </dgm:ptLst>
  <dgm:cxnLst>
    <dgm:cxn modelId="{50E0920D-9B41-46E3-97E0-9E80DF7CE933}" type="presOf" srcId="{01FF8286-2427-426A-A0B1-84DA28EE1970}" destId="{7F0A300D-1A89-446D-BFBF-EB5F0C874EC4}" srcOrd="0" destOrd="0" presId="urn:microsoft.com/office/officeart/2005/8/layout/list1"/>
    <dgm:cxn modelId="{3EF7E10D-F501-4584-91F3-603A72572762}" type="presOf" srcId="{5A514101-73A3-45AD-81A8-9316878E95B4}" destId="{AA76B6F7-AAB8-493A-9B5C-600569BB990B}" srcOrd="0" destOrd="0" presId="urn:microsoft.com/office/officeart/2005/8/layout/list1"/>
    <dgm:cxn modelId="{46E3890F-632B-45F8-BB12-215D314DA425}" type="presOf" srcId="{4E743A96-0D49-4B7C-A10C-E748412E33CB}" destId="{0EAA0F13-ADB6-4D44-9CF6-0EF186B0436B}" srcOrd="0" destOrd="0" presId="urn:microsoft.com/office/officeart/2005/8/layout/list1"/>
    <dgm:cxn modelId="{6877AB33-6CC7-40CC-A0D7-7A14EB1B9E94}" srcId="{5A514101-73A3-45AD-81A8-9316878E95B4}" destId="{4E743A96-0D49-4B7C-A10C-E748412E33CB}" srcOrd="0" destOrd="0" parTransId="{52863E19-4A7B-42E2-A0F3-F19F4FFBAF74}" sibTransId="{51853DAC-9052-43B5-BAA5-4C95297498BD}"/>
    <dgm:cxn modelId="{7B62DE33-836A-43F6-947F-B380BA913165}" type="presOf" srcId="{1A699D03-2651-425A-9D11-9178C20C2D7B}" destId="{5E8E1F67-B71B-41FD-8B60-4E86AC7E2CF6}" srcOrd="0" destOrd="0" presId="urn:microsoft.com/office/officeart/2005/8/layout/list1"/>
    <dgm:cxn modelId="{E911116D-C791-481B-95B8-4165BC6FDDA0}" type="presOf" srcId="{4889258C-4E29-455B-BA75-E7C73CF50896}" destId="{EDEE8E01-13E1-423F-8B06-E9626D28B0D7}" srcOrd="1" destOrd="0" presId="urn:microsoft.com/office/officeart/2005/8/layout/list1"/>
    <dgm:cxn modelId="{9249F64E-58E8-419B-B2E2-A6361AEA131E}" srcId="{4889258C-4E29-455B-BA75-E7C73CF50896}" destId="{01FF8286-2427-426A-A0B1-84DA28EE1970}" srcOrd="0" destOrd="0" parTransId="{B0ADA8DD-5DE7-4043-87C5-5EC320B5A177}" sibTransId="{087B5D55-4FA5-49F1-BA44-9F874BD3206C}"/>
    <dgm:cxn modelId="{92F08152-D2C8-42E6-8E52-DD3A292CA675}" srcId="{4889258C-4E29-455B-BA75-E7C73CF50896}" destId="{781EEE12-67F5-439B-A5B6-D023E8DD3C3C}" srcOrd="2" destOrd="0" parTransId="{EAB81D73-4DCE-4AD3-B20C-8A9B71E539B8}" sibTransId="{B751A401-6CB1-4707-A95C-B67C4BD5DD7E}"/>
    <dgm:cxn modelId="{D54A2856-DA25-47DE-AA9E-F128B08E3D1E}" srcId="{1A699D03-2651-425A-9D11-9178C20C2D7B}" destId="{5A514101-73A3-45AD-81A8-9316878E95B4}" srcOrd="1" destOrd="0" parTransId="{B13E19CD-BF98-491E-A348-E14244695AAE}" sibTransId="{623C4C79-99D1-478A-936F-F944CCB03AC0}"/>
    <dgm:cxn modelId="{414A20A7-AAF2-40CB-9F87-927FC15FC875}" type="presOf" srcId="{26754BAA-F05C-4ED3-939F-17457155B89B}" destId="{0EAA0F13-ADB6-4D44-9CF6-0EF186B0436B}" srcOrd="0" destOrd="1" presId="urn:microsoft.com/office/officeart/2005/8/layout/list1"/>
    <dgm:cxn modelId="{790910A9-0822-4466-BDE4-1B09420630E9}" type="presOf" srcId="{4889258C-4E29-455B-BA75-E7C73CF50896}" destId="{4A4FE180-A255-4027-9918-11DB993EF629}" srcOrd="0" destOrd="0" presId="urn:microsoft.com/office/officeart/2005/8/layout/list1"/>
    <dgm:cxn modelId="{323837B4-F1B4-4DE4-BF2B-0DFA362A0658}" srcId="{4889258C-4E29-455B-BA75-E7C73CF50896}" destId="{2213E160-509F-4235-90EE-D036CF5ED5DA}" srcOrd="1" destOrd="0" parTransId="{CE59F587-B489-4CA9-BD6A-41CC54D87774}" sibTransId="{FAC503A2-D7A9-4079-8C73-DCB8CE8B4F8E}"/>
    <dgm:cxn modelId="{1197FDBA-6B6D-40D1-BEF2-F50427905E7C}" srcId="{5A514101-73A3-45AD-81A8-9316878E95B4}" destId="{26754BAA-F05C-4ED3-939F-17457155B89B}" srcOrd="1" destOrd="0" parTransId="{5918ABDC-3918-4921-BDB5-8A6285C4FED5}" sibTransId="{81B4DE1A-840E-4AEF-8DDF-8F6D49AFA198}"/>
    <dgm:cxn modelId="{8480D2C2-EED1-4F72-8FC0-E5B448F50811}" type="presOf" srcId="{2213E160-509F-4235-90EE-D036CF5ED5DA}" destId="{7F0A300D-1A89-446D-BFBF-EB5F0C874EC4}" srcOrd="0" destOrd="1" presId="urn:microsoft.com/office/officeart/2005/8/layout/list1"/>
    <dgm:cxn modelId="{85114FC8-3F3A-4671-BE8E-EEE6EE891208}" type="presOf" srcId="{5A514101-73A3-45AD-81A8-9316878E95B4}" destId="{268C0AA1-7D49-4D63-8B6E-1E455850C5A6}" srcOrd="1" destOrd="0" presId="urn:microsoft.com/office/officeart/2005/8/layout/list1"/>
    <dgm:cxn modelId="{615489CD-2708-4F78-9A46-DC48A31C4AFC}" type="presOf" srcId="{781EEE12-67F5-439B-A5B6-D023E8DD3C3C}" destId="{7F0A300D-1A89-446D-BFBF-EB5F0C874EC4}" srcOrd="0" destOrd="2" presId="urn:microsoft.com/office/officeart/2005/8/layout/list1"/>
    <dgm:cxn modelId="{8DB45AD8-F918-4649-ADDD-E916120D2137}" srcId="{1A699D03-2651-425A-9D11-9178C20C2D7B}" destId="{4889258C-4E29-455B-BA75-E7C73CF50896}" srcOrd="0" destOrd="0" parTransId="{5A0AE864-AEF3-4378-8ED1-192C3581DFFC}" sibTransId="{A60D0BD9-6904-45A3-90F0-634324728DDD}"/>
    <dgm:cxn modelId="{66C53BEB-97EC-4921-80F9-F4CD16CBF0BD}" type="presParOf" srcId="{5E8E1F67-B71B-41FD-8B60-4E86AC7E2CF6}" destId="{01CDB928-728B-461E-BBEB-FA7287875FCD}" srcOrd="0" destOrd="0" presId="urn:microsoft.com/office/officeart/2005/8/layout/list1"/>
    <dgm:cxn modelId="{8F4DE089-50E4-43CB-9311-77A5EC26EECE}" type="presParOf" srcId="{01CDB928-728B-461E-BBEB-FA7287875FCD}" destId="{4A4FE180-A255-4027-9918-11DB993EF629}" srcOrd="0" destOrd="0" presId="urn:microsoft.com/office/officeart/2005/8/layout/list1"/>
    <dgm:cxn modelId="{46A7566A-80C1-4842-B997-2E9FA8EB4CEF}" type="presParOf" srcId="{01CDB928-728B-461E-BBEB-FA7287875FCD}" destId="{EDEE8E01-13E1-423F-8B06-E9626D28B0D7}" srcOrd="1" destOrd="0" presId="urn:microsoft.com/office/officeart/2005/8/layout/list1"/>
    <dgm:cxn modelId="{B3CF4F9C-972B-40AC-B32D-1C537D99FA96}" type="presParOf" srcId="{5E8E1F67-B71B-41FD-8B60-4E86AC7E2CF6}" destId="{8311268C-26CC-4DAE-A5F6-784088803B69}" srcOrd="1" destOrd="0" presId="urn:microsoft.com/office/officeart/2005/8/layout/list1"/>
    <dgm:cxn modelId="{74D1E713-8DAA-439D-B761-15553476E9A5}" type="presParOf" srcId="{5E8E1F67-B71B-41FD-8B60-4E86AC7E2CF6}" destId="{7F0A300D-1A89-446D-BFBF-EB5F0C874EC4}" srcOrd="2" destOrd="0" presId="urn:microsoft.com/office/officeart/2005/8/layout/list1"/>
    <dgm:cxn modelId="{F80A63E1-8940-4F20-BD80-EF56F02D3E1F}" type="presParOf" srcId="{5E8E1F67-B71B-41FD-8B60-4E86AC7E2CF6}" destId="{37016538-4427-4755-BE63-4C244011979A}" srcOrd="3" destOrd="0" presId="urn:microsoft.com/office/officeart/2005/8/layout/list1"/>
    <dgm:cxn modelId="{1783DD53-7FF6-43C6-ACF2-D1FEAD5DB617}" type="presParOf" srcId="{5E8E1F67-B71B-41FD-8B60-4E86AC7E2CF6}" destId="{4D2AADFC-94D3-40CC-8AED-9984CC7D4D3A}" srcOrd="4" destOrd="0" presId="urn:microsoft.com/office/officeart/2005/8/layout/list1"/>
    <dgm:cxn modelId="{34CEFC00-DCE7-4FA2-A800-BDA30367EA65}" type="presParOf" srcId="{4D2AADFC-94D3-40CC-8AED-9984CC7D4D3A}" destId="{AA76B6F7-AAB8-493A-9B5C-600569BB990B}" srcOrd="0" destOrd="0" presId="urn:microsoft.com/office/officeart/2005/8/layout/list1"/>
    <dgm:cxn modelId="{DEABF64C-A14C-497A-B24C-B829B2A7C08D}" type="presParOf" srcId="{4D2AADFC-94D3-40CC-8AED-9984CC7D4D3A}" destId="{268C0AA1-7D49-4D63-8B6E-1E455850C5A6}" srcOrd="1" destOrd="0" presId="urn:microsoft.com/office/officeart/2005/8/layout/list1"/>
    <dgm:cxn modelId="{20470AAE-6292-4BCE-BE86-664E1D29EAF0}" type="presParOf" srcId="{5E8E1F67-B71B-41FD-8B60-4E86AC7E2CF6}" destId="{FCF7CDC7-7CED-4121-A4FC-FF921A2EA917}" srcOrd="5" destOrd="0" presId="urn:microsoft.com/office/officeart/2005/8/layout/list1"/>
    <dgm:cxn modelId="{E11F8371-834A-4799-BC4C-AB100F0B7083}" type="presParOf" srcId="{5E8E1F67-B71B-41FD-8B60-4E86AC7E2CF6}" destId="{0EAA0F13-ADB6-4D44-9CF6-0EF186B0436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9D3CDE-CEDB-4DF9-A64B-00949B58C9AA}"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B79B6DC3-4099-4F5C-BABF-108DDBCD2BF8}">
      <dgm:prSet/>
      <dgm:spPr/>
      <dgm:t>
        <a:bodyPr/>
        <a:lstStyle/>
        <a:p>
          <a:r>
            <a:rPr lang="en-US"/>
            <a:t>Keep at least 2 meters (about the length of a hockey stick) between you and others.</a:t>
          </a:r>
        </a:p>
      </dgm:t>
    </dgm:pt>
    <dgm:pt modelId="{65BF757A-6448-42FA-AE84-015DEABAE56F}" type="parTrans" cxnId="{ECFFFF4D-F27B-479C-BDED-B686F47196CB}">
      <dgm:prSet/>
      <dgm:spPr/>
      <dgm:t>
        <a:bodyPr/>
        <a:lstStyle/>
        <a:p>
          <a:endParaRPr lang="en-US"/>
        </a:p>
      </dgm:t>
    </dgm:pt>
    <dgm:pt modelId="{D53D6545-F4F2-47F8-8B86-1BD3240AB969}" type="sibTrans" cxnId="{ECFFFF4D-F27B-479C-BDED-B686F47196CB}">
      <dgm:prSet/>
      <dgm:spPr/>
      <dgm:t>
        <a:bodyPr/>
        <a:lstStyle/>
        <a:p>
          <a:endParaRPr lang="en-US"/>
        </a:p>
      </dgm:t>
    </dgm:pt>
    <dgm:pt modelId="{A693E053-EC35-4A95-A8BB-FC456C2046E6}">
      <dgm:prSet/>
      <dgm:spPr/>
      <dgm:t>
        <a:bodyPr/>
        <a:lstStyle/>
        <a:p>
          <a:r>
            <a:rPr lang="en-US"/>
            <a:t>If you are too close to someone who coughs or sneezes, you risk breathing in tiny droplets that could contain the </a:t>
          </a:r>
          <a:r>
            <a:rPr lang="en-CA"/>
            <a:t>COVID-19 virus.</a:t>
          </a:r>
          <a:endParaRPr lang="en-US"/>
        </a:p>
      </dgm:t>
    </dgm:pt>
    <dgm:pt modelId="{7B8F24ED-B1EF-4B83-B1BA-008A1A884DBE}" type="parTrans" cxnId="{2A61C157-0F80-4A8D-9581-F41F44BEDBCA}">
      <dgm:prSet/>
      <dgm:spPr/>
      <dgm:t>
        <a:bodyPr/>
        <a:lstStyle/>
        <a:p>
          <a:endParaRPr lang="en-US"/>
        </a:p>
      </dgm:t>
    </dgm:pt>
    <dgm:pt modelId="{C688ED00-33D5-459A-8EF9-73933026101D}" type="sibTrans" cxnId="{2A61C157-0F80-4A8D-9581-F41F44BEDBCA}">
      <dgm:prSet/>
      <dgm:spPr/>
      <dgm:t>
        <a:bodyPr/>
        <a:lstStyle/>
        <a:p>
          <a:endParaRPr lang="en-US"/>
        </a:p>
      </dgm:t>
    </dgm:pt>
    <dgm:pt modelId="{F0EC1826-DA6A-409C-8E0B-2566FD8DDAE9}" type="pres">
      <dgm:prSet presAssocID="{0D9D3CDE-CEDB-4DF9-A64B-00949B58C9AA}" presName="hierChild1" presStyleCnt="0">
        <dgm:presLayoutVars>
          <dgm:chPref val="1"/>
          <dgm:dir/>
          <dgm:animOne val="branch"/>
          <dgm:animLvl val="lvl"/>
          <dgm:resizeHandles/>
        </dgm:presLayoutVars>
      </dgm:prSet>
      <dgm:spPr/>
    </dgm:pt>
    <dgm:pt modelId="{955BFAB9-B6FC-4846-828F-E37EB23B1846}" type="pres">
      <dgm:prSet presAssocID="{B79B6DC3-4099-4F5C-BABF-108DDBCD2BF8}" presName="hierRoot1" presStyleCnt="0"/>
      <dgm:spPr/>
    </dgm:pt>
    <dgm:pt modelId="{F5860246-9A26-4771-A57C-97DACE9D0FB0}" type="pres">
      <dgm:prSet presAssocID="{B79B6DC3-4099-4F5C-BABF-108DDBCD2BF8}" presName="composite" presStyleCnt="0"/>
      <dgm:spPr/>
    </dgm:pt>
    <dgm:pt modelId="{606B8115-8022-4335-9446-4352852CEE86}" type="pres">
      <dgm:prSet presAssocID="{B79B6DC3-4099-4F5C-BABF-108DDBCD2BF8}" presName="background" presStyleLbl="node0" presStyleIdx="0" presStyleCnt="2"/>
      <dgm:spPr/>
    </dgm:pt>
    <dgm:pt modelId="{B1E90527-6431-451B-A9C5-FA0D62B88571}" type="pres">
      <dgm:prSet presAssocID="{B79B6DC3-4099-4F5C-BABF-108DDBCD2BF8}" presName="text" presStyleLbl="fgAcc0" presStyleIdx="0" presStyleCnt="2">
        <dgm:presLayoutVars>
          <dgm:chPref val="3"/>
        </dgm:presLayoutVars>
      </dgm:prSet>
      <dgm:spPr/>
    </dgm:pt>
    <dgm:pt modelId="{A7B95E20-2C3E-4C1A-866F-5F9CA76264A1}" type="pres">
      <dgm:prSet presAssocID="{B79B6DC3-4099-4F5C-BABF-108DDBCD2BF8}" presName="hierChild2" presStyleCnt="0"/>
      <dgm:spPr/>
    </dgm:pt>
    <dgm:pt modelId="{49CC31A7-6211-4DC3-A631-37DB29050255}" type="pres">
      <dgm:prSet presAssocID="{A693E053-EC35-4A95-A8BB-FC456C2046E6}" presName="hierRoot1" presStyleCnt="0"/>
      <dgm:spPr/>
    </dgm:pt>
    <dgm:pt modelId="{35E395C3-0AD1-4DCE-83F9-3A3A23FCF91D}" type="pres">
      <dgm:prSet presAssocID="{A693E053-EC35-4A95-A8BB-FC456C2046E6}" presName="composite" presStyleCnt="0"/>
      <dgm:spPr/>
    </dgm:pt>
    <dgm:pt modelId="{0FE2D069-0E19-47B5-9A79-E6B4582CFBE2}" type="pres">
      <dgm:prSet presAssocID="{A693E053-EC35-4A95-A8BB-FC456C2046E6}" presName="background" presStyleLbl="node0" presStyleIdx="1" presStyleCnt="2"/>
      <dgm:spPr/>
    </dgm:pt>
    <dgm:pt modelId="{8CAC2572-D827-44D6-8709-86AF8F40200F}" type="pres">
      <dgm:prSet presAssocID="{A693E053-EC35-4A95-A8BB-FC456C2046E6}" presName="text" presStyleLbl="fgAcc0" presStyleIdx="1" presStyleCnt="2">
        <dgm:presLayoutVars>
          <dgm:chPref val="3"/>
        </dgm:presLayoutVars>
      </dgm:prSet>
      <dgm:spPr/>
    </dgm:pt>
    <dgm:pt modelId="{8AF3E236-7A86-4CBB-9DF4-BCF3E01F9E62}" type="pres">
      <dgm:prSet presAssocID="{A693E053-EC35-4A95-A8BB-FC456C2046E6}" presName="hierChild2" presStyleCnt="0"/>
      <dgm:spPr/>
    </dgm:pt>
  </dgm:ptLst>
  <dgm:cxnLst>
    <dgm:cxn modelId="{ECFFFF4D-F27B-479C-BDED-B686F47196CB}" srcId="{0D9D3CDE-CEDB-4DF9-A64B-00949B58C9AA}" destId="{B79B6DC3-4099-4F5C-BABF-108DDBCD2BF8}" srcOrd="0" destOrd="0" parTransId="{65BF757A-6448-42FA-AE84-015DEABAE56F}" sibTransId="{D53D6545-F4F2-47F8-8B86-1BD3240AB969}"/>
    <dgm:cxn modelId="{2A61C157-0F80-4A8D-9581-F41F44BEDBCA}" srcId="{0D9D3CDE-CEDB-4DF9-A64B-00949B58C9AA}" destId="{A693E053-EC35-4A95-A8BB-FC456C2046E6}" srcOrd="1" destOrd="0" parTransId="{7B8F24ED-B1EF-4B83-B1BA-008A1A884DBE}" sibTransId="{C688ED00-33D5-459A-8EF9-73933026101D}"/>
    <dgm:cxn modelId="{46BA105A-0755-4515-8023-169FC3BCBE60}" type="presOf" srcId="{A693E053-EC35-4A95-A8BB-FC456C2046E6}" destId="{8CAC2572-D827-44D6-8709-86AF8F40200F}" srcOrd="0" destOrd="0" presId="urn:microsoft.com/office/officeart/2005/8/layout/hierarchy1"/>
    <dgm:cxn modelId="{A4F2527C-4140-42F0-9326-00BEF318F8B2}" type="presOf" srcId="{B79B6DC3-4099-4F5C-BABF-108DDBCD2BF8}" destId="{B1E90527-6431-451B-A9C5-FA0D62B88571}" srcOrd="0" destOrd="0" presId="urn:microsoft.com/office/officeart/2005/8/layout/hierarchy1"/>
    <dgm:cxn modelId="{6BEDE099-DDBD-4E99-9F77-2918C1A99FE5}" type="presOf" srcId="{0D9D3CDE-CEDB-4DF9-A64B-00949B58C9AA}" destId="{F0EC1826-DA6A-409C-8E0B-2566FD8DDAE9}" srcOrd="0" destOrd="0" presId="urn:microsoft.com/office/officeart/2005/8/layout/hierarchy1"/>
    <dgm:cxn modelId="{F363E23F-667B-4541-B893-398CA7328050}" type="presParOf" srcId="{F0EC1826-DA6A-409C-8E0B-2566FD8DDAE9}" destId="{955BFAB9-B6FC-4846-828F-E37EB23B1846}" srcOrd="0" destOrd="0" presId="urn:microsoft.com/office/officeart/2005/8/layout/hierarchy1"/>
    <dgm:cxn modelId="{51E2FD74-8A01-4124-A642-C875522D2447}" type="presParOf" srcId="{955BFAB9-B6FC-4846-828F-E37EB23B1846}" destId="{F5860246-9A26-4771-A57C-97DACE9D0FB0}" srcOrd="0" destOrd="0" presId="urn:microsoft.com/office/officeart/2005/8/layout/hierarchy1"/>
    <dgm:cxn modelId="{53A29811-0C8B-4C5A-93D8-E84D3D7922B3}" type="presParOf" srcId="{F5860246-9A26-4771-A57C-97DACE9D0FB0}" destId="{606B8115-8022-4335-9446-4352852CEE86}" srcOrd="0" destOrd="0" presId="urn:microsoft.com/office/officeart/2005/8/layout/hierarchy1"/>
    <dgm:cxn modelId="{78615C70-BFC1-458A-9992-05E715EB75DB}" type="presParOf" srcId="{F5860246-9A26-4771-A57C-97DACE9D0FB0}" destId="{B1E90527-6431-451B-A9C5-FA0D62B88571}" srcOrd="1" destOrd="0" presId="urn:microsoft.com/office/officeart/2005/8/layout/hierarchy1"/>
    <dgm:cxn modelId="{43318B5E-3A61-49BB-94B4-8236FE644FE1}" type="presParOf" srcId="{955BFAB9-B6FC-4846-828F-E37EB23B1846}" destId="{A7B95E20-2C3E-4C1A-866F-5F9CA76264A1}" srcOrd="1" destOrd="0" presId="urn:microsoft.com/office/officeart/2005/8/layout/hierarchy1"/>
    <dgm:cxn modelId="{99A33DA4-4FD5-40E8-B6E5-542F25C54289}" type="presParOf" srcId="{F0EC1826-DA6A-409C-8E0B-2566FD8DDAE9}" destId="{49CC31A7-6211-4DC3-A631-37DB29050255}" srcOrd="1" destOrd="0" presId="urn:microsoft.com/office/officeart/2005/8/layout/hierarchy1"/>
    <dgm:cxn modelId="{12B38761-C6D6-4AA0-A86F-09CA177FF3CA}" type="presParOf" srcId="{49CC31A7-6211-4DC3-A631-37DB29050255}" destId="{35E395C3-0AD1-4DCE-83F9-3A3A23FCF91D}" srcOrd="0" destOrd="0" presId="urn:microsoft.com/office/officeart/2005/8/layout/hierarchy1"/>
    <dgm:cxn modelId="{E436B600-6221-492F-BC57-57ED73E82AD9}" type="presParOf" srcId="{35E395C3-0AD1-4DCE-83F9-3A3A23FCF91D}" destId="{0FE2D069-0E19-47B5-9A79-E6B4582CFBE2}" srcOrd="0" destOrd="0" presId="urn:microsoft.com/office/officeart/2005/8/layout/hierarchy1"/>
    <dgm:cxn modelId="{8448B2CA-0FD8-4EDA-B50C-0E38CA6F5DCB}" type="presParOf" srcId="{35E395C3-0AD1-4DCE-83F9-3A3A23FCF91D}" destId="{8CAC2572-D827-44D6-8709-86AF8F40200F}" srcOrd="1" destOrd="0" presId="urn:microsoft.com/office/officeart/2005/8/layout/hierarchy1"/>
    <dgm:cxn modelId="{F9C93E20-DAD6-43E4-A6ED-5591CC9388D4}" type="presParOf" srcId="{49CC31A7-6211-4DC3-A631-37DB29050255}" destId="{8AF3E236-7A86-4CBB-9DF4-BCF3E01F9E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A26A3A-A8D0-40CB-8E05-BE39878F3D7A}"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CA"/>
        </a:p>
      </dgm:t>
    </dgm:pt>
    <dgm:pt modelId="{E4B8CFFF-5193-46DD-9F2A-8F3CFA06492E}">
      <dgm:prSet custT="1"/>
      <dgm:spPr/>
      <dgm:t>
        <a:bodyPr/>
        <a:lstStyle/>
        <a:p>
          <a:r>
            <a:rPr lang="en-CA" sz="2200" dirty="0"/>
            <a:t>Sessions will be restricted to 20 skaters for Power groups </a:t>
          </a:r>
        </a:p>
      </dgm:t>
    </dgm:pt>
    <dgm:pt modelId="{1F15F601-6347-4E16-AB51-A70E36355114}" type="parTrans" cxnId="{AA4B3293-F222-4BDC-A7C4-2C37122CFB6D}">
      <dgm:prSet/>
      <dgm:spPr/>
      <dgm:t>
        <a:bodyPr/>
        <a:lstStyle/>
        <a:p>
          <a:endParaRPr lang="en-CA"/>
        </a:p>
      </dgm:t>
    </dgm:pt>
    <dgm:pt modelId="{B24C15BA-1643-4EDC-9B2F-BC5E3D6583A1}" type="sibTrans" cxnId="{AA4B3293-F222-4BDC-A7C4-2C37122CFB6D}">
      <dgm:prSet/>
      <dgm:spPr/>
      <dgm:t>
        <a:bodyPr/>
        <a:lstStyle/>
        <a:p>
          <a:endParaRPr lang="en-CA"/>
        </a:p>
      </dgm:t>
    </dgm:pt>
    <dgm:pt modelId="{B57FDE70-88BA-463C-BD0C-67A95927BE6F}">
      <dgm:prSet custT="1"/>
      <dgm:spPr/>
      <dgm:t>
        <a:bodyPr/>
        <a:lstStyle/>
        <a:p>
          <a:r>
            <a:rPr lang="en-CA" sz="2200" dirty="0"/>
            <a:t>Coaches for groups will be allocated based on number of skaters (1:10 ratio approximately)</a:t>
          </a:r>
        </a:p>
      </dgm:t>
    </dgm:pt>
    <dgm:pt modelId="{DBB11E69-D8AE-48BA-82BA-7472943D9A1A}" type="parTrans" cxnId="{FA1F69B6-E381-4F15-A03C-F63C3A934542}">
      <dgm:prSet/>
      <dgm:spPr/>
      <dgm:t>
        <a:bodyPr/>
        <a:lstStyle/>
        <a:p>
          <a:endParaRPr lang="en-CA"/>
        </a:p>
      </dgm:t>
    </dgm:pt>
    <dgm:pt modelId="{3916CE8A-1FA6-4F81-830E-462F3EA87EE8}" type="sibTrans" cxnId="{FA1F69B6-E381-4F15-A03C-F63C3A934542}">
      <dgm:prSet/>
      <dgm:spPr/>
      <dgm:t>
        <a:bodyPr/>
        <a:lstStyle/>
        <a:p>
          <a:endParaRPr lang="en-CA"/>
        </a:p>
      </dgm:t>
    </dgm:pt>
    <dgm:pt modelId="{EF426B4C-26B3-4BD5-B98C-63B70935DA41}">
      <dgm:prSet custT="1"/>
      <dgm:spPr/>
      <dgm:t>
        <a:bodyPr/>
        <a:lstStyle/>
        <a:p>
          <a:r>
            <a:rPr lang="en-CA" sz="2200" dirty="0" err="1"/>
            <a:t>PowerSkating</a:t>
          </a:r>
          <a:r>
            <a:rPr lang="en-CA" sz="2200" dirty="0"/>
            <a:t> will run a 8 week session for February/March and a spring session will follow in May/June</a:t>
          </a:r>
        </a:p>
      </dgm:t>
    </dgm:pt>
    <dgm:pt modelId="{7544E526-824A-4ACC-9F0D-7837EEECB9F2}" type="parTrans" cxnId="{9189D8DC-6E82-4522-B68F-5AA76E7CC111}">
      <dgm:prSet/>
      <dgm:spPr/>
      <dgm:t>
        <a:bodyPr/>
        <a:lstStyle/>
        <a:p>
          <a:endParaRPr lang="en-CA"/>
        </a:p>
      </dgm:t>
    </dgm:pt>
    <dgm:pt modelId="{5283BF16-6ADE-4F7C-A280-6DD56CB5D183}" type="sibTrans" cxnId="{9189D8DC-6E82-4522-B68F-5AA76E7CC111}">
      <dgm:prSet/>
      <dgm:spPr/>
      <dgm:t>
        <a:bodyPr/>
        <a:lstStyle/>
        <a:p>
          <a:endParaRPr lang="en-CA"/>
        </a:p>
      </dgm:t>
    </dgm:pt>
    <dgm:pt modelId="{CA5098DD-72A9-4CE3-A0AF-34CF766D54D8}">
      <dgm:prSet custT="1"/>
      <dgm:spPr/>
      <dgm:t>
        <a:bodyPr/>
        <a:lstStyle/>
        <a:p>
          <a:r>
            <a:rPr lang="en-CA" sz="2200" dirty="0"/>
            <a:t>Our temporary location is southland Arena while Jimmie Condon undergoes a major renovation</a:t>
          </a:r>
        </a:p>
      </dgm:t>
    </dgm:pt>
    <dgm:pt modelId="{51ABE153-F9CC-4FED-B5D5-1DDF4F3E9575}" type="parTrans" cxnId="{D33DA789-B43D-4A84-84C6-20FD61042F78}">
      <dgm:prSet/>
      <dgm:spPr/>
      <dgm:t>
        <a:bodyPr/>
        <a:lstStyle/>
        <a:p>
          <a:endParaRPr lang="en-CA"/>
        </a:p>
      </dgm:t>
    </dgm:pt>
    <dgm:pt modelId="{BC9B5E2E-CFB4-49DB-8361-822F35209F6D}" type="sibTrans" cxnId="{D33DA789-B43D-4A84-84C6-20FD61042F78}">
      <dgm:prSet/>
      <dgm:spPr/>
      <dgm:t>
        <a:bodyPr/>
        <a:lstStyle/>
        <a:p>
          <a:endParaRPr lang="en-CA"/>
        </a:p>
      </dgm:t>
    </dgm:pt>
    <dgm:pt modelId="{B8E6E710-03A0-46D7-997F-85BACE18CFF8}" type="pres">
      <dgm:prSet presAssocID="{A5A26A3A-A8D0-40CB-8E05-BE39878F3D7A}" presName="compositeShape" presStyleCnt="0">
        <dgm:presLayoutVars>
          <dgm:dir/>
          <dgm:resizeHandles/>
        </dgm:presLayoutVars>
      </dgm:prSet>
      <dgm:spPr/>
    </dgm:pt>
    <dgm:pt modelId="{A7F136F5-29AE-41CD-9928-C17C954327D8}" type="pres">
      <dgm:prSet presAssocID="{A5A26A3A-A8D0-40CB-8E05-BE39878F3D7A}" presName="pyramid" presStyleLbl="node1" presStyleIdx="0" presStyleCnt="1"/>
      <dgm:spPr/>
    </dgm:pt>
    <dgm:pt modelId="{763EDE51-AE2C-4CEA-A237-EFE6001B8BD0}" type="pres">
      <dgm:prSet presAssocID="{A5A26A3A-A8D0-40CB-8E05-BE39878F3D7A}" presName="theList" presStyleCnt="0"/>
      <dgm:spPr/>
    </dgm:pt>
    <dgm:pt modelId="{1AFD7650-3858-46A9-B484-6808E381A1FB}" type="pres">
      <dgm:prSet presAssocID="{E4B8CFFF-5193-46DD-9F2A-8F3CFA06492E}" presName="aNode" presStyleLbl="fgAcc1" presStyleIdx="0" presStyleCnt="4" custScaleX="214993" custScaleY="102726">
        <dgm:presLayoutVars>
          <dgm:bulletEnabled val="1"/>
        </dgm:presLayoutVars>
      </dgm:prSet>
      <dgm:spPr/>
    </dgm:pt>
    <dgm:pt modelId="{53C3C6D9-3011-4A5E-8897-B2366A8D1357}" type="pres">
      <dgm:prSet presAssocID="{E4B8CFFF-5193-46DD-9F2A-8F3CFA06492E}" presName="aSpace" presStyleCnt="0"/>
      <dgm:spPr/>
    </dgm:pt>
    <dgm:pt modelId="{E4EE3492-407D-46BB-85F1-A7C60F1DBC98}" type="pres">
      <dgm:prSet presAssocID="{B57FDE70-88BA-463C-BD0C-67A95927BE6F}" presName="aNode" presStyleLbl="fgAcc1" presStyleIdx="1" presStyleCnt="4" custScaleX="216238">
        <dgm:presLayoutVars>
          <dgm:bulletEnabled val="1"/>
        </dgm:presLayoutVars>
      </dgm:prSet>
      <dgm:spPr/>
    </dgm:pt>
    <dgm:pt modelId="{B8CE219F-C66C-469E-9F63-7D820E0B37D6}" type="pres">
      <dgm:prSet presAssocID="{B57FDE70-88BA-463C-BD0C-67A95927BE6F}" presName="aSpace" presStyleCnt="0"/>
      <dgm:spPr/>
    </dgm:pt>
    <dgm:pt modelId="{31565738-A8A8-4352-B2D9-32BEE4D0A6EE}" type="pres">
      <dgm:prSet presAssocID="{EF426B4C-26B3-4BD5-B98C-63B70935DA41}" presName="aNode" presStyleLbl="fgAcc1" presStyleIdx="2" presStyleCnt="4" custScaleX="215805">
        <dgm:presLayoutVars>
          <dgm:bulletEnabled val="1"/>
        </dgm:presLayoutVars>
      </dgm:prSet>
      <dgm:spPr/>
    </dgm:pt>
    <dgm:pt modelId="{B0C223F9-B736-497F-AD51-A6FC3D7F3B65}" type="pres">
      <dgm:prSet presAssocID="{EF426B4C-26B3-4BD5-B98C-63B70935DA41}" presName="aSpace" presStyleCnt="0"/>
      <dgm:spPr/>
    </dgm:pt>
    <dgm:pt modelId="{645CBCD9-7706-4179-9D30-472095CB9E4A}" type="pres">
      <dgm:prSet presAssocID="{CA5098DD-72A9-4CE3-A0AF-34CF766D54D8}" presName="aNode" presStyleLbl="fgAcc1" presStyleIdx="3" presStyleCnt="4" custScaleX="218621" custLinFactNeighborX="-406" custLinFactNeighborY="-11882">
        <dgm:presLayoutVars>
          <dgm:bulletEnabled val="1"/>
        </dgm:presLayoutVars>
      </dgm:prSet>
      <dgm:spPr/>
    </dgm:pt>
    <dgm:pt modelId="{1CE1872C-ED62-42BA-9041-E17D170919FF}" type="pres">
      <dgm:prSet presAssocID="{CA5098DD-72A9-4CE3-A0AF-34CF766D54D8}" presName="aSpace" presStyleCnt="0"/>
      <dgm:spPr/>
    </dgm:pt>
  </dgm:ptLst>
  <dgm:cxnLst>
    <dgm:cxn modelId="{A4F7321D-E324-4B13-9153-ED9625B58235}" type="presOf" srcId="{A5A26A3A-A8D0-40CB-8E05-BE39878F3D7A}" destId="{B8E6E710-03A0-46D7-997F-85BACE18CFF8}" srcOrd="0" destOrd="0" presId="urn:microsoft.com/office/officeart/2005/8/layout/pyramid2"/>
    <dgm:cxn modelId="{ABF38923-5B2B-42D4-8D51-994A7FC39D9D}" type="presOf" srcId="{E4B8CFFF-5193-46DD-9F2A-8F3CFA06492E}" destId="{1AFD7650-3858-46A9-B484-6808E381A1FB}" srcOrd="0" destOrd="0" presId="urn:microsoft.com/office/officeart/2005/8/layout/pyramid2"/>
    <dgm:cxn modelId="{923C6937-4FF5-4FEE-BC0F-142053D44137}" type="presOf" srcId="{EF426B4C-26B3-4BD5-B98C-63B70935DA41}" destId="{31565738-A8A8-4352-B2D9-32BEE4D0A6EE}" srcOrd="0" destOrd="0" presId="urn:microsoft.com/office/officeart/2005/8/layout/pyramid2"/>
    <dgm:cxn modelId="{D33DA789-B43D-4A84-84C6-20FD61042F78}" srcId="{A5A26A3A-A8D0-40CB-8E05-BE39878F3D7A}" destId="{CA5098DD-72A9-4CE3-A0AF-34CF766D54D8}" srcOrd="3" destOrd="0" parTransId="{51ABE153-F9CC-4FED-B5D5-1DDF4F3E9575}" sibTransId="{BC9B5E2E-CFB4-49DB-8361-822F35209F6D}"/>
    <dgm:cxn modelId="{AA4B3293-F222-4BDC-A7C4-2C37122CFB6D}" srcId="{A5A26A3A-A8D0-40CB-8E05-BE39878F3D7A}" destId="{E4B8CFFF-5193-46DD-9F2A-8F3CFA06492E}" srcOrd="0" destOrd="0" parTransId="{1F15F601-6347-4E16-AB51-A70E36355114}" sibTransId="{B24C15BA-1643-4EDC-9B2F-BC5E3D6583A1}"/>
    <dgm:cxn modelId="{FA1F69B6-E381-4F15-A03C-F63C3A934542}" srcId="{A5A26A3A-A8D0-40CB-8E05-BE39878F3D7A}" destId="{B57FDE70-88BA-463C-BD0C-67A95927BE6F}" srcOrd="1" destOrd="0" parTransId="{DBB11E69-D8AE-48BA-82BA-7472943D9A1A}" sibTransId="{3916CE8A-1FA6-4F81-830E-462F3EA87EE8}"/>
    <dgm:cxn modelId="{CE657AC1-88FE-4837-9BE3-35B66E05FE8F}" type="presOf" srcId="{B57FDE70-88BA-463C-BD0C-67A95927BE6F}" destId="{E4EE3492-407D-46BB-85F1-A7C60F1DBC98}" srcOrd="0" destOrd="0" presId="urn:microsoft.com/office/officeart/2005/8/layout/pyramid2"/>
    <dgm:cxn modelId="{569FB4C5-0220-41C1-A8B0-2BA8DF76EC74}" type="presOf" srcId="{CA5098DD-72A9-4CE3-A0AF-34CF766D54D8}" destId="{645CBCD9-7706-4179-9D30-472095CB9E4A}" srcOrd="0" destOrd="0" presId="urn:microsoft.com/office/officeart/2005/8/layout/pyramid2"/>
    <dgm:cxn modelId="{9189D8DC-6E82-4522-B68F-5AA76E7CC111}" srcId="{A5A26A3A-A8D0-40CB-8E05-BE39878F3D7A}" destId="{EF426B4C-26B3-4BD5-B98C-63B70935DA41}" srcOrd="2" destOrd="0" parTransId="{7544E526-824A-4ACC-9F0D-7837EEECB9F2}" sibTransId="{5283BF16-6ADE-4F7C-A280-6DD56CB5D183}"/>
    <dgm:cxn modelId="{21126732-8A4C-403A-A585-6F2A0187219E}" type="presParOf" srcId="{B8E6E710-03A0-46D7-997F-85BACE18CFF8}" destId="{A7F136F5-29AE-41CD-9928-C17C954327D8}" srcOrd="0" destOrd="0" presId="urn:microsoft.com/office/officeart/2005/8/layout/pyramid2"/>
    <dgm:cxn modelId="{3CD90B12-41DA-47D2-8397-AAE9A72F40F5}" type="presParOf" srcId="{B8E6E710-03A0-46D7-997F-85BACE18CFF8}" destId="{763EDE51-AE2C-4CEA-A237-EFE6001B8BD0}" srcOrd="1" destOrd="0" presId="urn:microsoft.com/office/officeart/2005/8/layout/pyramid2"/>
    <dgm:cxn modelId="{67E25B41-99A2-4005-B268-7C165EA9D67B}" type="presParOf" srcId="{763EDE51-AE2C-4CEA-A237-EFE6001B8BD0}" destId="{1AFD7650-3858-46A9-B484-6808E381A1FB}" srcOrd="0" destOrd="0" presId="urn:microsoft.com/office/officeart/2005/8/layout/pyramid2"/>
    <dgm:cxn modelId="{C97DF254-39D3-429D-9EBB-C0E8946020CB}" type="presParOf" srcId="{763EDE51-AE2C-4CEA-A237-EFE6001B8BD0}" destId="{53C3C6D9-3011-4A5E-8897-B2366A8D1357}" srcOrd="1" destOrd="0" presId="urn:microsoft.com/office/officeart/2005/8/layout/pyramid2"/>
    <dgm:cxn modelId="{CDA98454-5E5F-4992-8B30-A2FFAD78CF70}" type="presParOf" srcId="{763EDE51-AE2C-4CEA-A237-EFE6001B8BD0}" destId="{E4EE3492-407D-46BB-85F1-A7C60F1DBC98}" srcOrd="2" destOrd="0" presId="urn:microsoft.com/office/officeart/2005/8/layout/pyramid2"/>
    <dgm:cxn modelId="{F646EEB1-58EF-4072-BA8F-4C2C5B80D96B}" type="presParOf" srcId="{763EDE51-AE2C-4CEA-A237-EFE6001B8BD0}" destId="{B8CE219F-C66C-469E-9F63-7D820E0B37D6}" srcOrd="3" destOrd="0" presId="urn:microsoft.com/office/officeart/2005/8/layout/pyramid2"/>
    <dgm:cxn modelId="{6BD98ABB-52F0-4A90-B914-EC0BE09FA045}" type="presParOf" srcId="{763EDE51-AE2C-4CEA-A237-EFE6001B8BD0}" destId="{31565738-A8A8-4352-B2D9-32BEE4D0A6EE}" srcOrd="4" destOrd="0" presId="urn:microsoft.com/office/officeart/2005/8/layout/pyramid2"/>
    <dgm:cxn modelId="{FBCE7713-9326-4CB4-8802-EA1BCA13CE08}" type="presParOf" srcId="{763EDE51-AE2C-4CEA-A237-EFE6001B8BD0}" destId="{B0C223F9-B736-497F-AD51-A6FC3D7F3B65}" srcOrd="5" destOrd="0" presId="urn:microsoft.com/office/officeart/2005/8/layout/pyramid2"/>
    <dgm:cxn modelId="{742B1EC2-7118-4C5A-990C-A243D0BC91D8}" type="presParOf" srcId="{763EDE51-AE2C-4CEA-A237-EFE6001B8BD0}" destId="{645CBCD9-7706-4179-9D30-472095CB9E4A}" srcOrd="6" destOrd="0" presId="urn:microsoft.com/office/officeart/2005/8/layout/pyramid2"/>
    <dgm:cxn modelId="{768B5A43-648A-4A91-965C-8702611B1328}" type="presParOf" srcId="{763EDE51-AE2C-4CEA-A237-EFE6001B8BD0}" destId="{1CE1872C-ED62-42BA-9041-E17D170919FF}"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101D08-F8AB-437A-9C72-4ADF1986A33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CA"/>
        </a:p>
      </dgm:t>
    </dgm:pt>
    <dgm:pt modelId="{74A46C92-9808-44C2-AF9F-AABD4A6C0335}">
      <dgm:prSet custT="1"/>
      <dgm:spPr/>
      <dgm:t>
        <a:bodyPr/>
        <a:lstStyle/>
        <a:p>
          <a:r>
            <a:rPr lang="en-CA" sz="2000" dirty="0"/>
            <a:t>DO NOT leave home if you are feeling unwell or showing signs of COVID-19 Symptoms (Fever, Cough, Shortness of Breath, Sore Throat or Runny Nose) </a:t>
          </a:r>
        </a:p>
      </dgm:t>
    </dgm:pt>
    <dgm:pt modelId="{1E45E79A-82B0-4A75-854A-C623555F29BA}" type="parTrans" cxnId="{F11FA055-09A4-4B40-8C54-2138DFC18425}">
      <dgm:prSet/>
      <dgm:spPr/>
      <dgm:t>
        <a:bodyPr/>
        <a:lstStyle/>
        <a:p>
          <a:endParaRPr lang="en-CA"/>
        </a:p>
      </dgm:t>
    </dgm:pt>
    <dgm:pt modelId="{46E29010-0E78-4B83-8F1B-ADBB15CFDB7F}" type="sibTrans" cxnId="{F11FA055-09A4-4B40-8C54-2138DFC18425}">
      <dgm:prSet/>
      <dgm:spPr/>
      <dgm:t>
        <a:bodyPr/>
        <a:lstStyle/>
        <a:p>
          <a:endParaRPr lang="en-CA"/>
        </a:p>
      </dgm:t>
    </dgm:pt>
    <dgm:pt modelId="{02A52264-34EE-45D3-ADAC-CF1ECD06D90D}">
      <dgm:prSet custT="1"/>
      <dgm:spPr/>
      <dgm:t>
        <a:bodyPr/>
        <a:lstStyle/>
        <a:p>
          <a:r>
            <a:rPr lang="en-CA" sz="2000" dirty="0"/>
            <a:t>Skaters arrive rink ready, skates in hand to be tied in the arena. There is no space in JCA for Hockey Bags to come in at this time.</a:t>
          </a:r>
        </a:p>
      </dgm:t>
    </dgm:pt>
    <dgm:pt modelId="{8C643079-5BCB-45FA-B17E-27E7FBD8D890}" type="parTrans" cxnId="{6AFA10DC-47E9-4387-B223-061F3474AFA4}">
      <dgm:prSet/>
      <dgm:spPr/>
      <dgm:t>
        <a:bodyPr/>
        <a:lstStyle/>
        <a:p>
          <a:endParaRPr lang="en-CA"/>
        </a:p>
      </dgm:t>
    </dgm:pt>
    <dgm:pt modelId="{6A308C1B-3CFE-48D1-9B98-460953F641B7}" type="sibTrans" cxnId="{6AFA10DC-47E9-4387-B223-061F3474AFA4}">
      <dgm:prSet/>
      <dgm:spPr/>
      <dgm:t>
        <a:bodyPr/>
        <a:lstStyle/>
        <a:p>
          <a:endParaRPr lang="en-CA"/>
        </a:p>
      </dgm:t>
    </dgm:pt>
    <dgm:pt modelId="{F9036008-FD20-486B-9F4E-1FA047E5BF14}">
      <dgm:prSet custT="1"/>
      <dgm:spPr/>
      <dgm:t>
        <a:bodyPr/>
        <a:lstStyle/>
        <a:p>
          <a:r>
            <a:rPr lang="en-CA" sz="2000" dirty="0"/>
            <a:t>Eat before you come, if you take food please ensure it is self-contained, do not share </a:t>
          </a:r>
        </a:p>
      </dgm:t>
    </dgm:pt>
    <dgm:pt modelId="{65C6CF28-18CC-4079-83C4-0A53816FEBA9}" type="parTrans" cxnId="{BEFC1606-E962-4749-9557-BAEC815FFFDB}">
      <dgm:prSet/>
      <dgm:spPr/>
      <dgm:t>
        <a:bodyPr/>
        <a:lstStyle/>
        <a:p>
          <a:endParaRPr lang="en-CA"/>
        </a:p>
      </dgm:t>
    </dgm:pt>
    <dgm:pt modelId="{889D73CC-9FF6-448C-874A-AB3111A59497}" type="sibTrans" cxnId="{BEFC1606-E962-4749-9557-BAEC815FFFDB}">
      <dgm:prSet/>
      <dgm:spPr/>
      <dgm:t>
        <a:bodyPr/>
        <a:lstStyle/>
        <a:p>
          <a:endParaRPr lang="en-CA"/>
        </a:p>
      </dgm:t>
    </dgm:pt>
    <dgm:pt modelId="{D751C21D-4DFB-435E-A3D5-45C721D7ED75}">
      <dgm:prSet custT="1"/>
      <dgm:spPr/>
      <dgm:t>
        <a:bodyPr/>
        <a:lstStyle/>
        <a:p>
          <a:r>
            <a:rPr lang="en-CA" sz="2000" dirty="0"/>
            <a:t>Thoroughly wash your hands with soap and warm water </a:t>
          </a:r>
        </a:p>
      </dgm:t>
    </dgm:pt>
    <dgm:pt modelId="{6F66A7FF-569F-4E2E-9D14-35ED993E9927}" type="parTrans" cxnId="{C8BA92A6-FDA4-4E3D-AD08-61F3DFCAD824}">
      <dgm:prSet/>
      <dgm:spPr/>
      <dgm:t>
        <a:bodyPr/>
        <a:lstStyle/>
        <a:p>
          <a:endParaRPr lang="en-CA"/>
        </a:p>
      </dgm:t>
    </dgm:pt>
    <dgm:pt modelId="{BF7BE6A0-F2D0-4E1A-B27D-96AE7771F96C}" type="sibTrans" cxnId="{C8BA92A6-FDA4-4E3D-AD08-61F3DFCAD824}">
      <dgm:prSet/>
      <dgm:spPr/>
      <dgm:t>
        <a:bodyPr/>
        <a:lstStyle/>
        <a:p>
          <a:endParaRPr lang="en-CA"/>
        </a:p>
      </dgm:t>
    </dgm:pt>
    <dgm:pt modelId="{5C27C711-4B5D-417C-8AB4-35BD8E453BC9}">
      <dgm:prSet custT="1"/>
      <dgm:spPr/>
      <dgm:t>
        <a:bodyPr/>
        <a:lstStyle/>
        <a:p>
          <a:r>
            <a:rPr lang="en-CA" sz="2000" dirty="0"/>
            <a:t>Thoroughly wash water bottles with soap and warm water</a:t>
          </a:r>
        </a:p>
      </dgm:t>
    </dgm:pt>
    <dgm:pt modelId="{78FF2574-B3D2-4C50-9CD1-DD234054C269}" type="parTrans" cxnId="{E5E80EC6-E312-4AE4-97ED-12E9B6594EFD}">
      <dgm:prSet/>
      <dgm:spPr/>
      <dgm:t>
        <a:bodyPr/>
        <a:lstStyle/>
        <a:p>
          <a:endParaRPr lang="en-CA"/>
        </a:p>
      </dgm:t>
    </dgm:pt>
    <dgm:pt modelId="{45DC770F-01AB-487C-A0E7-9988B90C413E}" type="sibTrans" cxnId="{E5E80EC6-E312-4AE4-97ED-12E9B6594EFD}">
      <dgm:prSet/>
      <dgm:spPr/>
      <dgm:t>
        <a:bodyPr/>
        <a:lstStyle/>
        <a:p>
          <a:endParaRPr lang="en-CA"/>
        </a:p>
      </dgm:t>
    </dgm:pt>
    <dgm:pt modelId="{48C35918-ACAA-4A02-B897-BD6D08D3F844}" type="pres">
      <dgm:prSet presAssocID="{F9101D08-F8AB-437A-9C72-4ADF1986A334}" presName="linear" presStyleCnt="0">
        <dgm:presLayoutVars>
          <dgm:animLvl val="lvl"/>
          <dgm:resizeHandles val="exact"/>
        </dgm:presLayoutVars>
      </dgm:prSet>
      <dgm:spPr/>
    </dgm:pt>
    <dgm:pt modelId="{4D64EBCD-0B48-4F10-A196-3B6B7EC22B40}" type="pres">
      <dgm:prSet presAssocID="{74A46C92-9808-44C2-AF9F-AABD4A6C0335}" presName="parentText" presStyleLbl="node1" presStyleIdx="0" presStyleCnt="5">
        <dgm:presLayoutVars>
          <dgm:chMax val="0"/>
          <dgm:bulletEnabled val="1"/>
        </dgm:presLayoutVars>
      </dgm:prSet>
      <dgm:spPr/>
    </dgm:pt>
    <dgm:pt modelId="{016E309F-63A3-49C4-924F-AEB627F4C138}" type="pres">
      <dgm:prSet presAssocID="{46E29010-0E78-4B83-8F1B-ADBB15CFDB7F}" presName="spacer" presStyleCnt="0"/>
      <dgm:spPr/>
    </dgm:pt>
    <dgm:pt modelId="{FC481806-41D8-46FA-ADD2-01642B96A79D}" type="pres">
      <dgm:prSet presAssocID="{02A52264-34EE-45D3-ADAC-CF1ECD06D90D}" presName="parentText" presStyleLbl="node1" presStyleIdx="1" presStyleCnt="5">
        <dgm:presLayoutVars>
          <dgm:chMax val="0"/>
          <dgm:bulletEnabled val="1"/>
        </dgm:presLayoutVars>
      </dgm:prSet>
      <dgm:spPr/>
    </dgm:pt>
    <dgm:pt modelId="{FF42509C-F6E9-435D-B9B3-2E8D15D1CBD1}" type="pres">
      <dgm:prSet presAssocID="{6A308C1B-3CFE-48D1-9B98-460953F641B7}" presName="spacer" presStyleCnt="0"/>
      <dgm:spPr/>
    </dgm:pt>
    <dgm:pt modelId="{2F5E78D6-0DB6-4B04-A192-F4D5E813ED1D}" type="pres">
      <dgm:prSet presAssocID="{F9036008-FD20-486B-9F4E-1FA047E5BF14}" presName="parentText" presStyleLbl="node1" presStyleIdx="2" presStyleCnt="5">
        <dgm:presLayoutVars>
          <dgm:chMax val="0"/>
          <dgm:bulletEnabled val="1"/>
        </dgm:presLayoutVars>
      </dgm:prSet>
      <dgm:spPr/>
    </dgm:pt>
    <dgm:pt modelId="{B3708129-73C3-4552-A46E-E00726C4B41C}" type="pres">
      <dgm:prSet presAssocID="{889D73CC-9FF6-448C-874A-AB3111A59497}" presName="spacer" presStyleCnt="0"/>
      <dgm:spPr/>
    </dgm:pt>
    <dgm:pt modelId="{1890DE8A-9F3F-42AC-936B-0A8E5F28E3B7}" type="pres">
      <dgm:prSet presAssocID="{D751C21D-4DFB-435E-A3D5-45C721D7ED75}" presName="parentText" presStyleLbl="node1" presStyleIdx="3" presStyleCnt="5">
        <dgm:presLayoutVars>
          <dgm:chMax val="0"/>
          <dgm:bulletEnabled val="1"/>
        </dgm:presLayoutVars>
      </dgm:prSet>
      <dgm:spPr/>
    </dgm:pt>
    <dgm:pt modelId="{F919BBC0-DF76-4B60-A50F-CA0FA854F270}" type="pres">
      <dgm:prSet presAssocID="{BF7BE6A0-F2D0-4E1A-B27D-96AE7771F96C}" presName="spacer" presStyleCnt="0"/>
      <dgm:spPr/>
    </dgm:pt>
    <dgm:pt modelId="{E5931DE8-3264-4FD7-8EAB-E311F02EB5C6}" type="pres">
      <dgm:prSet presAssocID="{5C27C711-4B5D-417C-8AB4-35BD8E453BC9}" presName="parentText" presStyleLbl="node1" presStyleIdx="4" presStyleCnt="5">
        <dgm:presLayoutVars>
          <dgm:chMax val="0"/>
          <dgm:bulletEnabled val="1"/>
        </dgm:presLayoutVars>
      </dgm:prSet>
      <dgm:spPr/>
    </dgm:pt>
  </dgm:ptLst>
  <dgm:cxnLst>
    <dgm:cxn modelId="{BEFC1606-E962-4749-9557-BAEC815FFFDB}" srcId="{F9101D08-F8AB-437A-9C72-4ADF1986A334}" destId="{F9036008-FD20-486B-9F4E-1FA047E5BF14}" srcOrd="2" destOrd="0" parTransId="{65C6CF28-18CC-4079-83C4-0A53816FEBA9}" sibTransId="{889D73CC-9FF6-448C-874A-AB3111A59497}"/>
    <dgm:cxn modelId="{9BA88706-B305-4FE8-944D-0F039AD420AA}" type="presOf" srcId="{D751C21D-4DFB-435E-A3D5-45C721D7ED75}" destId="{1890DE8A-9F3F-42AC-936B-0A8E5F28E3B7}" srcOrd="0" destOrd="0" presId="urn:microsoft.com/office/officeart/2005/8/layout/vList2"/>
    <dgm:cxn modelId="{5DD82112-21CF-43EA-B6C7-73E2A2336832}" type="presOf" srcId="{74A46C92-9808-44C2-AF9F-AABD4A6C0335}" destId="{4D64EBCD-0B48-4F10-A196-3B6B7EC22B40}" srcOrd="0" destOrd="0" presId="urn:microsoft.com/office/officeart/2005/8/layout/vList2"/>
    <dgm:cxn modelId="{96BAD71D-C1DA-4B3F-8D2F-1E18510C6F92}" type="presOf" srcId="{02A52264-34EE-45D3-ADAC-CF1ECD06D90D}" destId="{FC481806-41D8-46FA-ADD2-01642B96A79D}" srcOrd="0" destOrd="0" presId="urn:microsoft.com/office/officeart/2005/8/layout/vList2"/>
    <dgm:cxn modelId="{6081C05B-B5BC-4D0E-8C5D-0D8157FAEA79}" type="presOf" srcId="{F9036008-FD20-486B-9F4E-1FA047E5BF14}" destId="{2F5E78D6-0DB6-4B04-A192-F4D5E813ED1D}" srcOrd="0" destOrd="0" presId="urn:microsoft.com/office/officeart/2005/8/layout/vList2"/>
    <dgm:cxn modelId="{F11FA055-09A4-4B40-8C54-2138DFC18425}" srcId="{F9101D08-F8AB-437A-9C72-4ADF1986A334}" destId="{74A46C92-9808-44C2-AF9F-AABD4A6C0335}" srcOrd="0" destOrd="0" parTransId="{1E45E79A-82B0-4A75-854A-C623555F29BA}" sibTransId="{46E29010-0E78-4B83-8F1B-ADBB15CFDB7F}"/>
    <dgm:cxn modelId="{FC8CFB76-8526-49CC-B2BF-D27969AA7147}" type="presOf" srcId="{5C27C711-4B5D-417C-8AB4-35BD8E453BC9}" destId="{E5931DE8-3264-4FD7-8EAB-E311F02EB5C6}" srcOrd="0" destOrd="0" presId="urn:microsoft.com/office/officeart/2005/8/layout/vList2"/>
    <dgm:cxn modelId="{C8BA92A6-FDA4-4E3D-AD08-61F3DFCAD824}" srcId="{F9101D08-F8AB-437A-9C72-4ADF1986A334}" destId="{D751C21D-4DFB-435E-A3D5-45C721D7ED75}" srcOrd="3" destOrd="0" parTransId="{6F66A7FF-569F-4E2E-9D14-35ED993E9927}" sibTransId="{BF7BE6A0-F2D0-4E1A-B27D-96AE7771F96C}"/>
    <dgm:cxn modelId="{D62ED0AE-5395-4FC2-90E8-76FA46BF1979}" type="presOf" srcId="{F9101D08-F8AB-437A-9C72-4ADF1986A334}" destId="{48C35918-ACAA-4A02-B897-BD6D08D3F844}" srcOrd="0" destOrd="0" presId="urn:microsoft.com/office/officeart/2005/8/layout/vList2"/>
    <dgm:cxn modelId="{E5E80EC6-E312-4AE4-97ED-12E9B6594EFD}" srcId="{F9101D08-F8AB-437A-9C72-4ADF1986A334}" destId="{5C27C711-4B5D-417C-8AB4-35BD8E453BC9}" srcOrd="4" destOrd="0" parTransId="{78FF2574-B3D2-4C50-9CD1-DD234054C269}" sibTransId="{45DC770F-01AB-487C-A0E7-9988B90C413E}"/>
    <dgm:cxn modelId="{6AFA10DC-47E9-4387-B223-061F3474AFA4}" srcId="{F9101D08-F8AB-437A-9C72-4ADF1986A334}" destId="{02A52264-34EE-45D3-ADAC-CF1ECD06D90D}" srcOrd="1" destOrd="0" parTransId="{8C643079-5BCB-45FA-B17E-27E7FBD8D890}" sibTransId="{6A308C1B-3CFE-48D1-9B98-460953F641B7}"/>
    <dgm:cxn modelId="{A5E3433E-A356-4315-8280-B0AAD741F233}" type="presParOf" srcId="{48C35918-ACAA-4A02-B897-BD6D08D3F844}" destId="{4D64EBCD-0B48-4F10-A196-3B6B7EC22B40}" srcOrd="0" destOrd="0" presId="urn:microsoft.com/office/officeart/2005/8/layout/vList2"/>
    <dgm:cxn modelId="{FC7C33CC-3345-47ED-8DA0-37F3CB9C535A}" type="presParOf" srcId="{48C35918-ACAA-4A02-B897-BD6D08D3F844}" destId="{016E309F-63A3-49C4-924F-AEB627F4C138}" srcOrd="1" destOrd="0" presId="urn:microsoft.com/office/officeart/2005/8/layout/vList2"/>
    <dgm:cxn modelId="{A6E0AF12-F910-456B-899C-AEE1FF917A8D}" type="presParOf" srcId="{48C35918-ACAA-4A02-B897-BD6D08D3F844}" destId="{FC481806-41D8-46FA-ADD2-01642B96A79D}" srcOrd="2" destOrd="0" presId="urn:microsoft.com/office/officeart/2005/8/layout/vList2"/>
    <dgm:cxn modelId="{9C211697-3B85-4D18-B369-CC464620C330}" type="presParOf" srcId="{48C35918-ACAA-4A02-B897-BD6D08D3F844}" destId="{FF42509C-F6E9-435D-B9B3-2E8D15D1CBD1}" srcOrd="3" destOrd="0" presId="urn:microsoft.com/office/officeart/2005/8/layout/vList2"/>
    <dgm:cxn modelId="{E8886C36-EA82-482F-A5DA-1D256803B0A5}" type="presParOf" srcId="{48C35918-ACAA-4A02-B897-BD6D08D3F844}" destId="{2F5E78D6-0DB6-4B04-A192-F4D5E813ED1D}" srcOrd="4" destOrd="0" presId="urn:microsoft.com/office/officeart/2005/8/layout/vList2"/>
    <dgm:cxn modelId="{A3D63C4B-AD9A-4938-BC4B-E8879761A0E4}" type="presParOf" srcId="{48C35918-ACAA-4A02-B897-BD6D08D3F844}" destId="{B3708129-73C3-4552-A46E-E00726C4B41C}" srcOrd="5" destOrd="0" presId="urn:microsoft.com/office/officeart/2005/8/layout/vList2"/>
    <dgm:cxn modelId="{1BAED94C-061F-4A02-8393-EF87801F377F}" type="presParOf" srcId="{48C35918-ACAA-4A02-B897-BD6D08D3F844}" destId="{1890DE8A-9F3F-42AC-936B-0A8E5F28E3B7}" srcOrd="6" destOrd="0" presId="urn:microsoft.com/office/officeart/2005/8/layout/vList2"/>
    <dgm:cxn modelId="{4DA57306-F326-4370-9BC5-D51D433BD2C3}" type="presParOf" srcId="{48C35918-ACAA-4A02-B897-BD6D08D3F844}" destId="{F919BBC0-DF76-4B60-A50F-CA0FA854F270}" srcOrd="7" destOrd="0" presId="urn:microsoft.com/office/officeart/2005/8/layout/vList2"/>
    <dgm:cxn modelId="{EAEF9DD0-CCF5-41E3-87C6-4E07DAB5AEA2}" type="presParOf" srcId="{48C35918-ACAA-4A02-B897-BD6D08D3F844}" destId="{E5931DE8-3264-4FD7-8EAB-E311F02EB5C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307107-1ECF-4157-B63F-FE84B79760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CA"/>
        </a:p>
      </dgm:t>
    </dgm:pt>
    <dgm:pt modelId="{EBC2FEEF-6817-4D33-A079-E5F4143BD7C4}">
      <dgm:prSet/>
      <dgm:spPr/>
      <dgm:t>
        <a:bodyPr/>
        <a:lstStyle/>
        <a:p>
          <a:r>
            <a:rPr lang="en-CA"/>
            <a:t>Bring your own personal hand sanitizer </a:t>
          </a:r>
        </a:p>
      </dgm:t>
    </dgm:pt>
    <dgm:pt modelId="{7377A519-3EB7-4F98-BA97-0D3BFA371929}" type="parTrans" cxnId="{98C98C0E-2E9E-4FED-A1F7-C53C11F912CE}">
      <dgm:prSet/>
      <dgm:spPr/>
      <dgm:t>
        <a:bodyPr/>
        <a:lstStyle/>
        <a:p>
          <a:endParaRPr lang="en-CA"/>
        </a:p>
      </dgm:t>
    </dgm:pt>
    <dgm:pt modelId="{8BD98429-A90E-4027-9C30-E61B5804EACB}" type="sibTrans" cxnId="{98C98C0E-2E9E-4FED-A1F7-C53C11F912CE}">
      <dgm:prSet/>
      <dgm:spPr/>
      <dgm:t>
        <a:bodyPr/>
        <a:lstStyle/>
        <a:p>
          <a:endParaRPr lang="en-CA"/>
        </a:p>
      </dgm:t>
    </dgm:pt>
    <dgm:pt modelId="{00765A4A-F682-4295-AF20-9E620D53888B}">
      <dgm:prSet/>
      <dgm:spPr/>
      <dgm:t>
        <a:bodyPr/>
        <a:lstStyle/>
        <a:p>
          <a:r>
            <a:rPr lang="en-CA"/>
            <a:t>Thoroughly wash training clothes and accessories including hard guards, blade rag etc. daily</a:t>
          </a:r>
        </a:p>
      </dgm:t>
    </dgm:pt>
    <dgm:pt modelId="{C7031DD1-3295-450C-919C-3116DAE12613}" type="parTrans" cxnId="{827588D8-4880-4DF1-AB6B-067FBF691325}">
      <dgm:prSet/>
      <dgm:spPr/>
      <dgm:t>
        <a:bodyPr/>
        <a:lstStyle/>
        <a:p>
          <a:endParaRPr lang="en-CA"/>
        </a:p>
      </dgm:t>
    </dgm:pt>
    <dgm:pt modelId="{285AA889-0A5E-438B-8E6E-5E93D47B575D}" type="sibTrans" cxnId="{827588D8-4880-4DF1-AB6B-067FBF691325}">
      <dgm:prSet/>
      <dgm:spPr/>
      <dgm:t>
        <a:bodyPr/>
        <a:lstStyle/>
        <a:p>
          <a:endParaRPr lang="en-CA"/>
        </a:p>
      </dgm:t>
    </dgm:pt>
    <dgm:pt modelId="{30260008-19B5-44C3-95F8-81752C6F5526}">
      <dgm:prSet/>
      <dgm:spPr/>
      <dgm:t>
        <a:bodyPr/>
        <a:lstStyle/>
        <a:p>
          <a:r>
            <a:rPr lang="en-CA"/>
            <a:t>Use the washroom at home before coming to the rink</a:t>
          </a:r>
        </a:p>
      </dgm:t>
    </dgm:pt>
    <dgm:pt modelId="{34D56D79-B36B-46E5-939F-0BEBCEDBCA13}" type="parTrans" cxnId="{43934AF6-548C-4B0C-A3AB-BD1321C01BA7}">
      <dgm:prSet/>
      <dgm:spPr/>
      <dgm:t>
        <a:bodyPr/>
        <a:lstStyle/>
        <a:p>
          <a:endParaRPr lang="en-CA"/>
        </a:p>
      </dgm:t>
    </dgm:pt>
    <dgm:pt modelId="{0F305163-41D6-4A23-86F6-33923706EAEF}" type="sibTrans" cxnId="{43934AF6-548C-4B0C-A3AB-BD1321C01BA7}">
      <dgm:prSet/>
      <dgm:spPr/>
      <dgm:t>
        <a:bodyPr/>
        <a:lstStyle/>
        <a:p>
          <a:endParaRPr lang="en-CA"/>
        </a:p>
      </dgm:t>
    </dgm:pt>
    <dgm:pt modelId="{198B2AFB-0C37-4C4C-A3FD-006A7C55CF1F}">
      <dgm:prSet/>
      <dgm:spPr/>
      <dgm:t>
        <a:bodyPr/>
        <a:lstStyle/>
        <a:p>
          <a:r>
            <a:rPr lang="en-CA" b="1"/>
            <a:t>Complete the online health screening on CROWDBLINK No earlier than one hour before you skate</a:t>
          </a:r>
          <a:endParaRPr lang="en-CA"/>
        </a:p>
      </dgm:t>
    </dgm:pt>
    <dgm:pt modelId="{9EB01C9A-059D-40B7-B6F3-4A928D376C9D}" type="parTrans" cxnId="{E12A47C1-8603-4346-BC29-B36756EE65A0}">
      <dgm:prSet/>
      <dgm:spPr/>
      <dgm:t>
        <a:bodyPr/>
        <a:lstStyle/>
        <a:p>
          <a:endParaRPr lang="en-CA"/>
        </a:p>
      </dgm:t>
    </dgm:pt>
    <dgm:pt modelId="{0BC892CA-F69A-4810-A422-18BF179B772D}" type="sibTrans" cxnId="{E12A47C1-8603-4346-BC29-B36756EE65A0}">
      <dgm:prSet/>
      <dgm:spPr/>
      <dgm:t>
        <a:bodyPr/>
        <a:lstStyle/>
        <a:p>
          <a:endParaRPr lang="en-CA"/>
        </a:p>
      </dgm:t>
    </dgm:pt>
    <dgm:pt modelId="{CFA142CD-12ED-4864-963E-20923D1AF039}" type="pres">
      <dgm:prSet presAssocID="{C6307107-1ECF-4157-B63F-FE84B79760A9}" presName="linear" presStyleCnt="0">
        <dgm:presLayoutVars>
          <dgm:animLvl val="lvl"/>
          <dgm:resizeHandles val="exact"/>
        </dgm:presLayoutVars>
      </dgm:prSet>
      <dgm:spPr/>
    </dgm:pt>
    <dgm:pt modelId="{026D5970-DA5B-4B09-9AF2-F4670D7D740B}" type="pres">
      <dgm:prSet presAssocID="{EBC2FEEF-6817-4D33-A079-E5F4143BD7C4}" presName="parentText" presStyleLbl="node1" presStyleIdx="0" presStyleCnt="4">
        <dgm:presLayoutVars>
          <dgm:chMax val="0"/>
          <dgm:bulletEnabled val="1"/>
        </dgm:presLayoutVars>
      </dgm:prSet>
      <dgm:spPr/>
    </dgm:pt>
    <dgm:pt modelId="{70EAF292-FBC7-484C-A597-A3B3A39128E8}" type="pres">
      <dgm:prSet presAssocID="{8BD98429-A90E-4027-9C30-E61B5804EACB}" presName="spacer" presStyleCnt="0"/>
      <dgm:spPr/>
    </dgm:pt>
    <dgm:pt modelId="{4C1C9865-22D3-4695-BBA3-802F20145264}" type="pres">
      <dgm:prSet presAssocID="{00765A4A-F682-4295-AF20-9E620D53888B}" presName="parentText" presStyleLbl="node1" presStyleIdx="1" presStyleCnt="4">
        <dgm:presLayoutVars>
          <dgm:chMax val="0"/>
          <dgm:bulletEnabled val="1"/>
        </dgm:presLayoutVars>
      </dgm:prSet>
      <dgm:spPr/>
    </dgm:pt>
    <dgm:pt modelId="{A0280F34-224F-4BDF-9D7D-F6236C50DFD4}" type="pres">
      <dgm:prSet presAssocID="{285AA889-0A5E-438B-8E6E-5E93D47B575D}" presName="spacer" presStyleCnt="0"/>
      <dgm:spPr/>
    </dgm:pt>
    <dgm:pt modelId="{07530FB6-B0D0-43F9-9D56-4676B579543E}" type="pres">
      <dgm:prSet presAssocID="{30260008-19B5-44C3-95F8-81752C6F5526}" presName="parentText" presStyleLbl="node1" presStyleIdx="2" presStyleCnt="4">
        <dgm:presLayoutVars>
          <dgm:chMax val="0"/>
          <dgm:bulletEnabled val="1"/>
        </dgm:presLayoutVars>
      </dgm:prSet>
      <dgm:spPr/>
    </dgm:pt>
    <dgm:pt modelId="{7D0326BD-D0E5-43F6-878D-02D920F89D92}" type="pres">
      <dgm:prSet presAssocID="{0F305163-41D6-4A23-86F6-33923706EAEF}" presName="spacer" presStyleCnt="0"/>
      <dgm:spPr/>
    </dgm:pt>
    <dgm:pt modelId="{BCADA3B4-2B60-49E9-9654-4AC07CDEB5F5}" type="pres">
      <dgm:prSet presAssocID="{198B2AFB-0C37-4C4C-A3FD-006A7C55CF1F}" presName="parentText" presStyleLbl="node1" presStyleIdx="3" presStyleCnt="4">
        <dgm:presLayoutVars>
          <dgm:chMax val="0"/>
          <dgm:bulletEnabled val="1"/>
        </dgm:presLayoutVars>
      </dgm:prSet>
      <dgm:spPr/>
    </dgm:pt>
  </dgm:ptLst>
  <dgm:cxnLst>
    <dgm:cxn modelId="{98C98C0E-2E9E-4FED-A1F7-C53C11F912CE}" srcId="{C6307107-1ECF-4157-B63F-FE84B79760A9}" destId="{EBC2FEEF-6817-4D33-A079-E5F4143BD7C4}" srcOrd="0" destOrd="0" parTransId="{7377A519-3EB7-4F98-BA97-0D3BFA371929}" sibTransId="{8BD98429-A90E-4027-9C30-E61B5804EACB}"/>
    <dgm:cxn modelId="{F555FD60-0D75-4B3D-A1E3-D73E8510B0E5}" type="presOf" srcId="{00765A4A-F682-4295-AF20-9E620D53888B}" destId="{4C1C9865-22D3-4695-BBA3-802F20145264}" srcOrd="0" destOrd="0" presId="urn:microsoft.com/office/officeart/2005/8/layout/vList2"/>
    <dgm:cxn modelId="{65A9F846-8853-4A09-B197-2927F15B3978}" type="presOf" srcId="{C6307107-1ECF-4157-B63F-FE84B79760A9}" destId="{CFA142CD-12ED-4864-963E-20923D1AF039}" srcOrd="0" destOrd="0" presId="urn:microsoft.com/office/officeart/2005/8/layout/vList2"/>
    <dgm:cxn modelId="{62F49DA0-0A4A-454B-B97B-3B6D01C9C0E4}" type="presOf" srcId="{198B2AFB-0C37-4C4C-A3FD-006A7C55CF1F}" destId="{BCADA3B4-2B60-49E9-9654-4AC07CDEB5F5}" srcOrd="0" destOrd="0" presId="urn:microsoft.com/office/officeart/2005/8/layout/vList2"/>
    <dgm:cxn modelId="{E12A47C1-8603-4346-BC29-B36756EE65A0}" srcId="{C6307107-1ECF-4157-B63F-FE84B79760A9}" destId="{198B2AFB-0C37-4C4C-A3FD-006A7C55CF1F}" srcOrd="3" destOrd="0" parTransId="{9EB01C9A-059D-40B7-B6F3-4A928D376C9D}" sibTransId="{0BC892CA-F69A-4810-A422-18BF179B772D}"/>
    <dgm:cxn modelId="{827588D8-4880-4DF1-AB6B-067FBF691325}" srcId="{C6307107-1ECF-4157-B63F-FE84B79760A9}" destId="{00765A4A-F682-4295-AF20-9E620D53888B}" srcOrd="1" destOrd="0" parTransId="{C7031DD1-3295-450C-919C-3116DAE12613}" sibTransId="{285AA889-0A5E-438B-8E6E-5E93D47B575D}"/>
    <dgm:cxn modelId="{0FD81EE0-A30B-492B-9FBB-C692C9A67ECC}" type="presOf" srcId="{EBC2FEEF-6817-4D33-A079-E5F4143BD7C4}" destId="{026D5970-DA5B-4B09-9AF2-F4670D7D740B}" srcOrd="0" destOrd="0" presId="urn:microsoft.com/office/officeart/2005/8/layout/vList2"/>
    <dgm:cxn modelId="{733602ED-949F-41D0-B57A-4E0F55225BDD}" type="presOf" srcId="{30260008-19B5-44C3-95F8-81752C6F5526}" destId="{07530FB6-B0D0-43F9-9D56-4676B579543E}" srcOrd="0" destOrd="0" presId="urn:microsoft.com/office/officeart/2005/8/layout/vList2"/>
    <dgm:cxn modelId="{43934AF6-548C-4B0C-A3AB-BD1321C01BA7}" srcId="{C6307107-1ECF-4157-B63F-FE84B79760A9}" destId="{30260008-19B5-44C3-95F8-81752C6F5526}" srcOrd="2" destOrd="0" parTransId="{34D56D79-B36B-46E5-939F-0BEBCEDBCA13}" sibTransId="{0F305163-41D6-4A23-86F6-33923706EAEF}"/>
    <dgm:cxn modelId="{098D141A-D267-48A5-938E-910E5D7543B0}" type="presParOf" srcId="{CFA142CD-12ED-4864-963E-20923D1AF039}" destId="{026D5970-DA5B-4B09-9AF2-F4670D7D740B}" srcOrd="0" destOrd="0" presId="urn:microsoft.com/office/officeart/2005/8/layout/vList2"/>
    <dgm:cxn modelId="{5BD648F1-831C-49C8-A05B-2714E8B063FF}" type="presParOf" srcId="{CFA142CD-12ED-4864-963E-20923D1AF039}" destId="{70EAF292-FBC7-484C-A597-A3B3A39128E8}" srcOrd="1" destOrd="0" presId="urn:microsoft.com/office/officeart/2005/8/layout/vList2"/>
    <dgm:cxn modelId="{DEDC9A4C-8722-420D-B8FB-01B6D5A3F5D8}" type="presParOf" srcId="{CFA142CD-12ED-4864-963E-20923D1AF039}" destId="{4C1C9865-22D3-4695-BBA3-802F20145264}" srcOrd="2" destOrd="0" presId="urn:microsoft.com/office/officeart/2005/8/layout/vList2"/>
    <dgm:cxn modelId="{CD4C21E8-C47F-4685-8114-3BCDE5769192}" type="presParOf" srcId="{CFA142CD-12ED-4864-963E-20923D1AF039}" destId="{A0280F34-224F-4BDF-9D7D-F6236C50DFD4}" srcOrd="3" destOrd="0" presId="urn:microsoft.com/office/officeart/2005/8/layout/vList2"/>
    <dgm:cxn modelId="{A2068B80-F4DD-4D7B-98D0-B37D9CDCA3DC}" type="presParOf" srcId="{CFA142CD-12ED-4864-963E-20923D1AF039}" destId="{07530FB6-B0D0-43F9-9D56-4676B579543E}" srcOrd="4" destOrd="0" presId="urn:microsoft.com/office/officeart/2005/8/layout/vList2"/>
    <dgm:cxn modelId="{4ABA0AB0-763F-4D88-9E88-5188552A1804}" type="presParOf" srcId="{CFA142CD-12ED-4864-963E-20923D1AF039}" destId="{7D0326BD-D0E5-43F6-878D-02D920F89D92}" srcOrd="5" destOrd="0" presId="urn:microsoft.com/office/officeart/2005/8/layout/vList2"/>
    <dgm:cxn modelId="{1EDBBE66-32E3-4190-B76C-EFD0B344599A}" type="presParOf" srcId="{CFA142CD-12ED-4864-963E-20923D1AF039}" destId="{BCADA3B4-2B60-49E9-9654-4AC07CDEB5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94B251-28CF-4261-BB74-2462375E03A3}"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CA"/>
        </a:p>
      </dgm:t>
    </dgm:pt>
    <dgm:pt modelId="{F9113B4D-94DB-491C-9054-4B4C6E76362A}">
      <dgm:prSet/>
      <dgm:spPr/>
      <dgm:t>
        <a:bodyPr/>
        <a:lstStyle/>
        <a:p>
          <a:r>
            <a:rPr lang="en-CA" b="1" dirty="0"/>
            <a:t>Arrival at the Arena</a:t>
          </a:r>
          <a:br>
            <a:rPr lang="en-CA" dirty="0"/>
          </a:br>
          <a:endParaRPr lang="en-CA" dirty="0"/>
        </a:p>
      </dgm:t>
    </dgm:pt>
    <dgm:pt modelId="{BE2C302A-B69F-4071-B86F-2C9C75853F84}" type="parTrans" cxnId="{3EBF4506-D377-4B52-B026-6CB379220E49}">
      <dgm:prSet/>
      <dgm:spPr/>
      <dgm:t>
        <a:bodyPr/>
        <a:lstStyle/>
        <a:p>
          <a:endParaRPr lang="en-CA"/>
        </a:p>
      </dgm:t>
    </dgm:pt>
    <dgm:pt modelId="{AFFF59C0-BE9B-410E-B2F9-1873814BFE00}" type="sibTrans" cxnId="{3EBF4506-D377-4B52-B026-6CB379220E49}">
      <dgm:prSet/>
      <dgm:spPr/>
      <dgm:t>
        <a:bodyPr/>
        <a:lstStyle/>
        <a:p>
          <a:endParaRPr lang="en-CA"/>
        </a:p>
      </dgm:t>
    </dgm:pt>
    <dgm:pt modelId="{7340A284-1035-4975-AAC2-07A3F3DCBC24}" type="pres">
      <dgm:prSet presAssocID="{0194B251-28CF-4261-BB74-2462375E03A3}" presName="linear" presStyleCnt="0">
        <dgm:presLayoutVars>
          <dgm:animLvl val="lvl"/>
          <dgm:resizeHandles val="exact"/>
        </dgm:presLayoutVars>
      </dgm:prSet>
      <dgm:spPr/>
    </dgm:pt>
    <dgm:pt modelId="{1B254781-3AE6-4100-B6FD-41009A22BEE7}" type="pres">
      <dgm:prSet presAssocID="{F9113B4D-94DB-491C-9054-4B4C6E76362A}" presName="parentText" presStyleLbl="node1" presStyleIdx="0" presStyleCnt="1" custScaleY="142813">
        <dgm:presLayoutVars>
          <dgm:chMax val="0"/>
          <dgm:bulletEnabled val="1"/>
        </dgm:presLayoutVars>
      </dgm:prSet>
      <dgm:spPr/>
    </dgm:pt>
  </dgm:ptLst>
  <dgm:cxnLst>
    <dgm:cxn modelId="{3EBF4506-D377-4B52-B026-6CB379220E49}" srcId="{0194B251-28CF-4261-BB74-2462375E03A3}" destId="{F9113B4D-94DB-491C-9054-4B4C6E76362A}" srcOrd="0" destOrd="0" parTransId="{BE2C302A-B69F-4071-B86F-2C9C75853F84}" sibTransId="{AFFF59C0-BE9B-410E-B2F9-1873814BFE00}"/>
    <dgm:cxn modelId="{D04FE40E-BCCA-4709-AE03-ED4DAA183C81}" type="presOf" srcId="{0194B251-28CF-4261-BB74-2462375E03A3}" destId="{7340A284-1035-4975-AAC2-07A3F3DCBC24}" srcOrd="0" destOrd="0" presId="urn:microsoft.com/office/officeart/2005/8/layout/vList2"/>
    <dgm:cxn modelId="{3F461559-FE48-4492-A7A5-AD86A3E9B515}" type="presOf" srcId="{F9113B4D-94DB-491C-9054-4B4C6E76362A}" destId="{1B254781-3AE6-4100-B6FD-41009A22BEE7}" srcOrd="0" destOrd="0" presId="urn:microsoft.com/office/officeart/2005/8/layout/vList2"/>
    <dgm:cxn modelId="{29F7177D-FB26-4C35-910B-BF656DBE2D61}" type="presParOf" srcId="{7340A284-1035-4975-AAC2-07A3F3DCBC24}" destId="{1B254781-3AE6-4100-B6FD-41009A22BEE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42642D-FAB6-421A-A5EB-46B58FC8DD37}"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CA"/>
        </a:p>
      </dgm:t>
    </dgm:pt>
    <dgm:pt modelId="{895E9ED1-6C8C-427A-B9E2-868DD1A5CA39}">
      <dgm:prSet custT="1"/>
      <dgm:spPr/>
      <dgm:t>
        <a:bodyPr/>
        <a:lstStyle/>
        <a:p>
          <a:r>
            <a:rPr lang="en-CA" sz="2200" b="0" dirty="0"/>
            <a:t>Skaters, coaches, staff, volunteers parents or guardians cannot come to Calalta programming if they are sick or feel unwell with new or unexplained symptoms (we often have runny noses and scratchy throats at the rink, so this would include something different then the normal reactions.)</a:t>
          </a:r>
        </a:p>
      </dgm:t>
    </dgm:pt>
    <dgm:pt modelId="{48CC013F-E224-4E2B-B355-ECDC15174201}" type="parTrans" cxnId="{0ED1064E-8DCA-4836-A13B-A97D0B7A9A1A}">
      <dgm:prSet/>
      <dgm:spPr/>
      <dgm:t>
        <a:bodyPr/>
        <a:lstStyle/>
        <a:p>
          <a:endParaRPr lang="en-CA"/>
        </a:p>
      </dgm:t>
    </dgm:pt>
    <dgm:pt modelId="{9D31BDFE-B589-4E27-9E41-BE10FAE6DEA1}" type="sibTrans" cxnId="{0ED1064E-8DCA-4836-A13B-A97D0B7A9A1A}">
      <dgm:prSet/>
      <dgm:spPr/>
      <dgm:t>
        <a:bodyPr/>
        <a:lstStyle/>
        <a:p>
          <a:endParaRPr lang="en-CA"/>
        </a:p>
      </dgm:t>
    </dgm:pt>
    <dgm:pt modelId="{B97EB1FE-2BA5-4060-8E6E-31091D4E038F}">
      <dgm:prSet/>
      <dgm:spPr/>
      <dgm:t>
        <a:bodyPr/>
        <a:lstStyle/>
        <a:p>
          <a:r>
            <a:rPr lang="en-CA" sz="1800" b="1" dirty="0"/>
            <a:t>If your child develops symptoms while at Calalta programming, they will be isolated from others and a parent or guardian must be available to pick them up immediately</a:t>
          </a:r>
          <a:endParaRPr lang="en-CA" sz="1800" dirty="0"/>
        </a:p>
      </dgm:t>
    </dgm:pt>
    <dgm:pt modelId="{FD2B86AC-4501-452B-B2CD-0AFB6F2CC3C9}" type="parTrans" cxnId="{00BB9897-5BD4-464D-BA39-1C0EB9997C6E}">
      <dgm:prSet/>
      <dgm:spPr/>
      <dgm:t>
        <a:bodyPr/>
        <a:lstStyle/>
        <a:p>
          <a:endParaRPr lang="en-CA"/>
        </a:p>
      </dgm:t>
    </dgm:pt>
    <dgm:pt modelId="{0BD35BB8-5133-43CB-A5DB-CB3D9EDA260F}" type="sibTrans" cxnId="{00BB9897-5BD4-464D-BA39-1C0EB9997C6E}">
      <dgm:prSet/>
      <dgm:spPr/>
      <dgm:t>
        <a:bodyPr/>
        <a:lstStyle/>
        <a:p>
          <a:endParaRPr lang="en-CA"/>
        </a:p>
      </dgm:t>
    </dgm:pt>
    <dgm:pt modelId="{9F97566A-96A7-46E3-A3FF-F9CD80E7F272}">
      <dgm:prSet custT="1"/>
      <dgm:spPr/>
      <dgm:t>
        <a:bodyPr/>
        <a:lstStyle/>
        <a:p>
          <a:r>
            <a:rPr lang="en-CA" sz="1600" dirty="0"/>
            <a:t>Cleaning and disinfecting of all equipment and surfaces that may have come into contact with the symptomatic participant will occur</a:t>
          </a:r>
        </a:p>
      </dgm:t>
    </dgm:pt>
    <dgm:pt modelId="{67B1C194-D2E4-4683-A967-A5EDD22FB68E}" type="parTrans" cxnId="{83769DAB-EA60-4A4C-86D5-150896D31940}">
      <dgm:prSet/>
      <dgm:spPr/>
      <dgm:t>
        <a:bodyPr/>
        <a:lstStyle/>
        <a:p>
          <a:endParaRPr lang="en-CA"/>
        </a:p>
      </dgm:t>
    </dgm:pt>
    <dgm:pt modelId="{CB3207B8-9134-45E9-A126-702C63BE39E0}" type="sibTrans" cxnId="{83769DAB-EA60-4A4C-86D5-150896D31940}">
      <dgm:prSet/>
      <dgm:spPr/>
      <dgm:t>
        <a:bodyPr/>
        <a:lstStyle/>
        <a:p>
          <a:endParaRPr lang="en-CA"/>
        </a:p>
      </dgm:t>
    </dgm:pt>
    <dgm:pt modelId="{D7E2D965-B548-4211-AB0E-A50D6B546C0B}">
      <dgm:prSet custT="1"/>
      <dgm:spPr/>
      <dgm:t>
        <a:bodyPr/>
        <a:lstStyle/>
        <a:p>
          <a:r>
            <a:rPr lang="en-CA" sz="1600" dirty="0"/>
            <a:t>Performance of hand hygiene by remaining participants must take place</a:t>
          </a:r>
        </a:p>
      </dgm:t>
    </dgm:pt>
    <dgm:pt modelId="{AED3A597-53FC-4F23-8242-F3C5443F7E5D}" type="parTrans" cxnId="{92DFCF0B-FA18-40C1-ACA8-9F2C56A819F9}">
      <dgm:prSet/>
      <dgm:spPr/>
      <dgm:t>
        <a:bodyPr/>
        <a:lstStyle/>
        <a:p>
          <a:endParaRPr lang="en-CA"/>
        </a:p>
      </dgm:t>
    </dgm:pt>
    <dgm:pt modelId="{39450CDA-78C7-4CE8-B115-32B922FB6FDD}" type="sibTrans" cxnId="{92DFCF0B-FA18-40C1-ACA8-9F2C56A819F9}">
      <dgm:prSet/>
      <dgm:spPr/>
      <dgm:t>
        <a:bodyPr/>
        <a:lstStyle/>
        <a:p>
          <a:endParaRPr lang="en-CA"/>
        </a:p>
      </dgm:t>
    </dgm:pt>
    <dgm:pt modelId="{4B4FD375-DAD3-49A8-8167-E82759270876}">
      <dgm:prSet custT="1"/>
      <dgm:spPr/>
      <dgm:t>
        <a:bodyPr/>
        <a:lstStyle/>
        <a:p>
          <a:r>
            <a:rPr lang="en-CA" sz="1600" dirty="0"/>
            <a:t>Suspension or temporary cancellation of the event may be implemented.</a:t>
          </a:r>
        </a:p>
      </dgm:t>
    </dgm:pt>
    <dgm:pt modelId="{94A53AD2-81A5-4221-B149-399B7014E3A5}" type="parTrans" cxnId="{FF011559-BBAE-4937-8FE0-5E87BD456F73}">
      <dgm:prSet/>
      <dgm:spPr/>
      <dgm:t>
        <a:bodyPr/>
        <a:lstStyle/>
        <a:p>
          <a:endParaRPr lang="en-CA"/>
        </a:p>
      </dgm:t>
    </dgm:pt>
    <dgm:pt modelId="{348865C3-0B8B-4278-8745-90EA9C4DF4D6}" type="sibTrans" cxnId="{FF011559-BBAE-4937-8FE0-5E87BD456F73}">
      <dgm:prSet/>
      <dgm:spPr/>
      <dgm:t>
        <a:bodyPr/>
        <a:lstStyle/>
        <a:p>
          <a:endParaRPr lang="en-CA"/>
        </a:p>
      </dgm:t>
    </dgm:pt>
    <dgm:pt modelId="{E645734A-F63F-4C3E-9858-ED38AAADF705}" type="pres">
      <dgm:prSet presAssocID="{6342642D-FAB6-421A-A5EB-46B58FC8DD37}" presName="Name0" presStyleCnt="0">
        <dgm:presLayoutVars>
          <dgm:dir/>
          <dgm:resizeHandles val="exact"/>
        </dgm:presLayoutVars>
      </dgm:prSet>
      <dgm:spPr/>
    </dgm:pt>
    <dgm:pt modelId="{E1E932A4-F7E8-4294-9FA5-57435478F55E}" type="pres">
      <dgm:prSet presAssocID="{895E9ED1-6C8C-427A-B9E2-868DD1A5CA39}" presName="Name5" presStyleLbl="vennNode1" presStyleIdx="0" presStyleCnt="2">
        <dgm:presLayoutVars>
          <dgm:bulletEnabled val="1"/>
        </dgm:presLayoutVars>
      </dgm:prSet>
      <dgm:spPr/>
    </dgm:pt>
    <dgm:pt modelId="{4A6870B7-4991-4B85-AA2A-2966EC1AC288}" type="pres">
      <dgm:prSet presAssocID="{9D31BDFE-B589-4E27-9E41-BE10FAE6DEA1}" presName="space" presStyleCnt="0"/>
      <dgm:spPr/>
    </dgm:pt>
    <dgm:pt modelId="{0B507C24-4211-4019-BB82-F442FB3EB949}" type="pres">
      <dgm:prSet presAssocID="{B97EB1FE-2BA5-4060-8E6E-31091D4E038F}" presName="Name5" presStyleLbl="vennNode1" presStyleIdx="1" presStyleCnt="2">
        <dgm:presLayoutVars>
          <dgm:bulletEnabled val="1"/>
        </dgm:presLayoutVars>
      </dgm:prSet>
      <dgm:spPr/>
    </dgm:pt>
  </dgm:ptLst>
  <dgm:cxnLst>
    <dgm:cxn modelId="{92DFCF0B-FA18-40C1-ACA8-9F2C56A819F9}" srcId="{B97EB1FE-2BA5-4060-8E6E-31091D4E038F}" destId="{D7E2D965-B548-4211-AB0E-A50D6B546C0B}" srcOrd="1" destOrd="0" parTransId="{AED3A597-53FC-4F23-8242-F3C5443F7E5D}" sibTransId="{39450CDA-78C7-4CE8-B115-32B922FB6FDD}"/>
    <dgm:cxn modelId="{84DE111B-5B25-4F0D-9D30-65A5F499E8F7}" type="presOf" srcId="{4B4FD375-DAD3-49A8-8167-E82759270876}" destId="{0B507C24-4211-4019-BB82-F442FB3EB949}" srcOrd="0" destOrd="3" presId="urn:microsoft.com/office/officeart/2005/8/layout/venn3"/>
    <dgm:cxn modelId="{27364D62-3A1F-4BC0-9A14-FE715B0737D4}" type="presOf" srcId="{6342642D-FAB6-421A-A5EB-46B58FC8DD37}" destId="{E645734A-F63F-4C3E-9858-ED38AAADF705}" srcOrd="0" destOrd="0" presId="urn:microsoft.com/office/officeart/2005/8/layout/venn3"/>
    <dgm:cxn modelId="{0ED1064E-8DCA-4836-A13B-A97D0B7A9A1A}" srcId="{6342642D-FAB6-421A-A5EB-46B58FC8DD37}" destId="{895E9ED1-6C8C-427A-B9E2-868DD1A5CA39}" srcOrd="0" destOrd="0" parTransId="{48CC013F-E224-4E2B-B355-ECDC15174201}" sibTransId="{9D31BDFE-B589-4E27-9E41-BE10FAE6DEA1}"/>
    <dgm:cxn modelId="{4D828F72-07F6-4312-8FCE-1B9BF791594A}" type="presOf" srcId="{D7E2D965-B548-4211-AB0E-A50D6B546C0B}" destId="{0B507C24-4211-4019-BB82-F442FB3EB949}" srcOrd="0" destOrd="2" presId="urn:microsoft.com/office/officeart/2005/8/layout/venn3"/>
    <dgm:cxn modelId="{FF011559-BBAE-4937-8FE0-5E87BD456F73}" srcId="{B97EB1FE-2BA5-4060-8E6E-31091D4E038F}" destId="{4B4FD375-DAD3-49A8-8167-E82759270876}" srcOrd="2" destOrd="0" parTransId="{94A53AD2-81A5-4221-B149-399B7014E3A5}" sibTransId="{348865C3-0B8B-4278-8745-90EA9C4DF4D6}"/>
    <dgm:cxn modelId="{A9A2A58B-70C2-424B-9938-B9517C564CC5}" type="presOf" srcId="{B97EB1FE-2BA5-4060-8E6E-31091D4E038F}" destId="{0B507C24-4211-4019-BB82-F442FB3EB949}" srcOrd="0" destOrd="0" presId="urn:microsoft.com/office/officeart/2005/8/layout/venn3"/>
    <dgm:cxn modelId="{DACF6795-9751-4746-ABE2-D395D1136676}" type="presOf" srcId="{895E9ED1-6C8C-427A-B9E2-868DD1A5CA39}" destId="{E1E932A4-F7E8-4294-9FA5-57435478F55E}" srcOrd="0" destOrd="0" presId="urn:microsoft.com/office/officeart/2005/8/layout/venn3"/>
    <dgm:cxn modelId="{00BB9897-5BD4-464D-BA39-1C0EB9997C6E}" srcId="{6342642D-FAB6-421A-A5EB-46B58FC8DD37}" destId="{B97EB1FE-2BA5-4060-8E6E-31091D4E038F}" srcOrd="1" destOrd="0" parTransId="{FD2B86AC-4501-452B-B2CD-0AFB6F2CC3C9}" sibTransId="{0BD35BB8-5133-43CB-A5DB-CB3D9EDA260F}"/>
    <dgm:cxn modelId="{83769DAB-EA60-4A4C-86D5-150896D31940}" srcId="{B97EB1FE-2BA5-4060-8E6E-31091D4E038F}" destId="{9F97566A-96A7-46E3-A3FF-F9CD80E7F272}" srcOrd="0" destOrd="0" parTransId="{67B1C194-D2E4-4683-A967-A5EDD22FB68E}" sibTransId="{CB3207B8-9134-45E9-A126-702C63BE39E0}"/>
    <dgm:cxn modelId="{ED1D75D8-0EC8-42FE-B0AD-CDDE45A412F8}" type="presOf" srcId="{9F97566A-96A7-46E3-A3FF-F9CD80E7F272}" destId="{0B507C24-4211-4019-BB82-F442FB3EB949}" srcOrd="0" destOrd="1" presId="urn:microsoft.com/office/officeart/2005/8/layout/venn3"/>
    <dgm:cxn modelId="{317B3EB2-70E6-49DE-A592-11BE3AE83081}" type="presParOf" srcId="{E645734A-F63F-4C3E-9858-ED38AAADF705}" destId="{E1E932A4-F7E8-4294-9FA5-57435478F55E}" srcOrd="0" destOrd="0" presId="urn:microsoft.com/office/officeart/2005/8/layout/venn3"/>
    <dgm:cxn modelId="{DD02A552-35C5-4ED5-93C5-A537257B1FCA}" type="presParOf" srcId="{E645734A-F63F-4C3E-9858-ED38AAADF705}" destId="{4A6870B7-4991-4B85-AA2A-2966EC1AC288}" srcOrd="1" destOrd="0" presId="urn:microsoft.com/office/officeart/2005/8/layout/venn3"/>
    <dgm:cxn modelId="{A6C93D45-BA68-4AE9-BD21-E9C80395B322}" type="presParOf" srcId="{E645734A-F63F-4C3E-9858-ED38AAADF705}" destId="{0B507C24-4211-4019-BB82-F442FB3EB949}" srcOrd="2"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714B5D-58F6-4062-B5F2-B84ACE527C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CA"/>
        </a:p>
      </dgm:t>
    </dgm:pt>
    <dgm:pt modelId="{6279DC00-182A-4656-AAB8-B1E7F6A21B53}">
      <dgm:prSet/>
      <dgm:spPr/>
      <dgm:t>
        <a:bodyPr/>
        <a:lstStyle/>
        <a:p>
          <a:r>
            <a:rPr lang="en-CA"/>
            <a:t>Designated Responder to oversee each session and activate response plan as needed:</a:t>
          </a:r>
        </a:p>
      </dgm:t>
    </dgm:pt>
    <dgm:pt modelId="{4098EA4F-CE16-4C1A-BA20-F4C87434AEAD}" type="parTrans" cxnId="{37C4243B-880A-453B-8296-1F7E062D7C3A}">
      <dgm:prSet/>
      <dgm:spPr/>
      <dgm:t>
        <a:bodyPr/>
        <a:lstStyle/>
        <a:p>
          <a:endParaRPr lang="en-CA"/>
        </a:p>
      </dgm:t>
    </dgm:pt>
    <dgm:pt modelId="{A7E04CFA-1739-444D-A11F-C78B27BAB705}" type="sibTrans" cxnId="{37C4243B-880A-453B-8296-1F7E062D7C3A}">
      <dgm:prSet/>
      <dgm:spPr/>
      <dgm:t>
        <a:bodyPr/>
        <a:lstStyle/>
        <a:p>
          <a:endParaRPr lang="en-CA"/>
        </a:p>
      </dgm:t>
    </dgm:pt>
    <dgm:pt modelId="{25423206-9AD9-4D7E-B017-5C296A84B198}">
      <dgm:prSet/>
      <dgm:spPr/>
      <dgm:t>
        <a:bodyPr/>
        <a:lstStyle/>
        <a:p>
          <a:r>
            <a:rPr lang="en-CA"/>
            <a:t>Parent is to be first point of contact for first aid if possible.</a:t>
          </a:r>
        </a:p>
      </dgm:t>
    </dgm:pt>
    <dgm:pt modelId="{8D7C8D51-00A0-4807-8795-C3B053DCB3D6}" type="parTrans" cxnId="{3FC5D940-763A-4DAE-8A2C-3C8CB836B3F6}">
      <dgm:prSet/>
      <dgm:spPr/>
      <dgm:t>
        <a:bodyPr/>
        <a:lstStyle/>
        <a:p>
          <a:endParaRPr lang="en-CA"/>
        </a:p>
      </dgm:t>
    </dgm:pt>
    <dgm:pt modelId="{E60A85A6-4C84-40F8-95E9-18863117EFE6}" type="sibTrans" cxnId="{3FC5D940-763A-4DAE-8A2C-3C8CB836B3F6}">
      <dgm:prSet/>
      <dgm:spPr/>
      <dgm:t>
        <a:bodyPr/>
        <a:lstStyle/>
        <a:p>
          <a:endParaRPr lang="en-CA"/>
        </a:p>
      </dgm:t>
    </dgm:pt>
    <dgm:pt modelId="{927350AF-9341-486F-992E-08B338F65EDA}">
      <dgm:prSet/>
      <dgm:spPr/>
      <dgm:t>
        <a:bodyPr/>
        <a:lstStyle/>
        <a:p>
          <a:r>
            <a:rPr lang="en-CA"/>
            <a:t>Coach is secondary responder in case of emergency. Coach must be attired in a mask and gloves using proper protocols of donning of PPE before attending skater. </a:t>
          </a:r>
        </a:p>
      </dgm:t>
    </dgm:pt>
    <dgm:pt modelId="{A81C0A01-150D-47B9-B15E-7D26CDC25E5F}" type="parTrans" cxnId="{AAAE2405-8A67-4EDC-9E97-1B235CA46202}">
      <dgm:prSet/>
      <dgm:spPr/>
      <dgm:t>
        <a:bodyPr/>
        <a:lstStyle/>
        <a:p>
          <a:endParaRPr lang="en-CA"/>
        </a:p>
      </dgm:t>
    </dgm:pt>
    <dgm:pt modelId="{A2975861-540D-481F-BD75-951073388586}" type="sibTrans" cxnId="{AAAE2405-8A67-4EDC-9E97-1B235CA46202}">
      <dgm:prSet/>
      <dgm:spPr/>
      <dgm:t>
        <a:bodyPr/>
        <a:lstStyle/>
        <a:p>
          <a:endParaRPr lang="en-CA"/>
        </a:p>
      </dgm:t>
    </dgm:pt>
    <dgm:pt modelId="{00E35894-BF1A-47B5-A471-C3DCDD0C7BF5}">
      <dgm:prSet/>
      <dgm:spPr/>
      <dgm:t>
        <a:bodyPr/>
        <a:lstStyle/>
        <a:p>
          <a:r>
            <a:rPr lang="en-CA"/>
            <a:t>Coach moves skater to personal seating space if needed. </a:t>
          </a:r>
        </a:p>
      </dgm:t>
    </dgm:pt>
    <dgm:pt modelId="{6F800F35-5B87-4969-92F7-57CF6168B2E4}" type="parTrans" cxnId="{C8F85362-3FBD-43E8-8E11-5A7C4B95E8A5}">
      <dgm:prSet/>
      <dgm:spPr/>
      <dgm:t>
        <a:bodyPr/>
        <a:lstStyle/>
        <a:p>
          <a:endParaRPr lang="en-CA"/>
        </a:p>
      </dgm:t>
    </dgm:pt>
    <dgm:pt modelId="{6CBAE9B5-DB00-4800-91B2-85B2CD87E411}" type="sibTrans" cxnId="{C8F85362-3FBD-43E8-8E11-5A7C4B95E8A5}">
      <dgm:prSet/>
      <dgm:spPr/>
      <dgm:t>
        <a:bodyPr/>
        <a:lstStyle/>
        <a:p>
          <a:endParaRPr lang="en-CA"/>
        </a:p>
      </dgm:t>
    </dgm:pt>
    <dgm:pt modelId="{0DBA36F1-FEAA-47E9-859C-92B5F146E762}">
      <dgm:prSet/>
      <dgm:spPr/>
      <dgm:t>
        <a:bodyPr/>
        <a:lstStyle/>
        <a:p>
          <a:r>
            <a:rPr lang="en-CA"/>
            <a:t>Designated responder contacts guardians and if needed Emergency responders. Coach to gather skater and their personal effects, and walk skater to meet their ride. </a:t>
          </a:r>
        </a:p>
      </dgm:t>
    </dgm:pt>
    <dgm:pt modelId="{F94A14DE-3109-4383-89DA-12907998E4C5}" type="parTrans" cxnId="{07FCEF64-A82A-4A8D-A579-DE5462E06725}">
      <dgm:prSet/>
      <dgm:spPr/>
      <dgm:t>
        <a:bodyPr/>
        <a:lstStyle/>
        <a:p>
          <a:endParaRPr lang="en-CA"/>
        </a:p>
      </dgm:t>
    </dgm:pt>
    <dgm:pt modelId="{C84FA276-7603-4866-8199-CCD310AAB6C1}" type="sibTrans" cxnId="{07FCEF64-A82A-4A8D-A579-DE5462E06725}">
      <dgm:prSet/>
      <dgm:spPr/>
      <dgm:t>
        <a:bodyPr/>
        <a:lstStyle/>
        <a:p>
          <a:endParaRPr lang="en-CA"/>
        </a:p>
      </dgm:t>
    </dgm:pt>
    <dgm:pt modelId="{6C934E2E-6A93-49DC-9C87-393DD05B8775}">
      <dgm:prSet/>
      <dgm:spPr/>
      <dgm:t>
        <a:bodyPr/>
        <a:lstStyle/>
        <a:p>
          <a:r>
            <a:rPr lang="en-CA" dirty="0"/>
            <a:t>Coach is responsible to fill out the Incident Report form on the Skate Canada website. (No paper documents) https://skatecanada.wufoo.com/forms/qrkdnw40ve6pyn/</a:t>
          </a:r>
        </a:p>
      </dgm:t>
    </dgm:pt>
    <dgm:pt modelId="{3798D68E-3CA8-4C27-B73C-E6CA82EF07CC}" type="parTrans" cxnId="{3365686C-676A-44E3-B0AD-EC8A062445A0}">
      <dgm:prSet/>
      <dgm:spPr/>
      <dgm:t>
        <a:bodyPr/>
        <a:lstStyle/>
        <a:p>
          <a:endParaRPr lang="en-CA"/>
        </a:p>
      </dgm:t>
    </dgm:pt>
    <dgm:pt modelId="{259DD10C-84E3-4C24-B484-2249BDF9726B}" type="sibTrans" cxnId="{3365686C-676A-44E3-B0AD-EC8A062445A0}">
      <dgm:prSet/>
      <dgm:spPr/>
      <dgm:t>
        <a:bodyPr/>
        <a:lstStyle/>
        <a:p>
          <a:endParaRPr lang="en-CA"/>
        </a:p>
      </dgm:t>
    </dgm:pt>
    <dgm:pt modelId="{A916E73B-2EA5-4A5A-AFB8-CB4311BBA4E9}" type="pres">
      <dgm:prSet presAssocID="{44714B5D-58F6-4062-B5F2-B84ACE527CC9}" presName="linear" presStyleCnt="0">
        <dgm:presLayoutVars>
          <dgm:animLvl val="lvl"/>
          <dgm:resizeHandles val="exact"/>
        </dgm:presLayoutVars>
      </dgm:prSet>
      <dgm:spPr/>
    </dgm:pt>
    <dgm:pt modelId="{95679CCA-A3DC-49D9-ABA3-8E14F3259DCD}" type="pres">
      <dgm:prSet presAssocID="{6279DC00-182A-4656-AAB8-B1E7F6A21B53}" presName="parentText" presStyleLbl="node1" presStyleIdx="0" presStyleCnt="6">
        <dgm:presLayoutVars>
          <dgm:chMax val="0"/>
          <dgm:bulletEnabled val="1"/>
        </dgm:presLayoutVars>
      </dgm:prSet>
      <dgm:spPr/>
    </dgm:pt>
    <dgm:pt modelId="{BFDC888B-C82E-48DD-BEE1-B5BF8415FA03}" type="pres">
      <dgm:prSet presAssocID="{A7E04CFA-1739-444D-A11F-C78B27BAB705}" presName="spacer" presStyleCnt="0"/>
      <dgm:spPr/>
    </dgm:pt>
    <dgm:pt modelId="{4BB0E597-DEFD-4883-9580-4895A75882E1}" type="pres">
      <dgm:prSet presAssocID="{25423206-9AD9-4D7E-B017-5C296A84B198}" presName="parentText" presStyleLbl="node1" presStyleIdx="1" presStyleCnt="6">
        <dgm:presLayoutVars>
          <dgm:chMax val="0"/>
          <dgm:bulletEnabled val="1"/>
        </dgm:presLayoutVars>
      </dgm:prSet>
      <dgm:spPr/>
    </dgm:pt>
    <dgm:pt modelId="{7A012FCE-1D5C-4E04-98E1-925BD1E0ED67}" type="pres">
      <dgm:prSet presAssocID="{E60A85A6-4C84-40F8-95E9-18863117EFE6}" presName="spacer" presStyleCnt="0"/>
      <dgm:spPr/>
    </dgm:pt>
    <dgm:pt modelId="{37AD5512-52F9-4257-8EC4-C0DDACB50ECE}" type="pres">
      <dgm:prSet presAssocID="{927350AF-9341-486F-992E-08B338F65EDA}" presName="parentText" presStyleLbl="node1" presStyleIdx="2" presStyleCnt="6">
        <dgm:presLayoutVars>
          <dgm:chMax val="0"/>
          <dgm:bulletEnabled val="1"/>
        </dgm:presLayoutVars>
      </dgm:prSet>
      <dgm:spPr/>
    </dgm:pt>
    <dgm:pt modelId="{48F0DF72-4E29-49C5-9BE4-097EEC5915D7}" type="pres">
      <dgm:prSet presAssocID="{A2975861-540D-481F-BD75-951073388586}" presName="spacer" presStyleCnt="0"/>
      <dgm:spPr/>
    </dgm:pt>
    <dgm:pt modelId="{7A83AA9B-FB4B-4C85-9823-C358C42C11F6}" type="pres">
      <dgm:prSet presAssocID="{00E35894-BF1A-47B5-A471-C3DCDD0C7BF5}" presName="parentText" presStyleLbl="node1" presStyleIdx="3" presStyleCnt="6">
        <dgm:presLayoutVars>
          <dgm:chMax val="0"/>
          <dgm:bulletEnabled val="1"/>
        </dgm:presLayoutVars>
      </dgm:prSet>
      <dgm:spPr/>
    </dgm:pt>
    <dgm:pt modelId="{245DACB8-6727-4591-9F78-B05F21CE963C}" type="pres">
      <dgm:prSet presAssocID="{6CBAE9B5-DB00-4800-91B2-85B2CD87E411}" presName="spacer" presStyleCnt="0"/>
      <dgm:spPr/>
    </dgm:pt>
    <dgm:pt modelId="{9839C3AA-E27D-48D2-BA70-F7D6900A281A}" type="pres">
      <dgm:prSet presAssocID="{0DBA36F1-FEAA-47E9-859C-92B5F146E762}" presName="parentText" presStyleLbl="node1" presStyleIdx="4" presStyleCnt="6">
        <dgm:presLayoutVars>
          <dgm:chMax val="0"/>
          <dgm:bulletEnabled val="1"/>
        </dgm:presLayoutVars>
      </dgm:prSet>
      <dgm:spPr/>
    </dgm:pt>
    <dgm:pt modelId="{C36CA7C9-B5BA-4D44-B1F4-9FF60A4F63BF}" type="pres">
      <dgm:prSet presAssocID="{C84FA276-7603-4866-8199-CCD310AAB6C1}" presName="spacer" presStyleCnt="0"/>
      <dgm:spPr/>
    </dgm:pt>
    <dgm:pt modelId="{EDEA9B5D-18B9-48AF-9DF4-B254ECC5196F}" type="pres">
      <dgm:prSet presAssocID="{6C934E2E-6A93-49DC-9C87-393DD05B8775}" presName="parentText" presStyleLbl="node1" presStyleIdx="5" presStyleCnt="6">
        <dgm:presLayoutVars>
          <dgm:chMax val="0"/>
          <dgm:bulletEnabled val="1"/>
        </dgm:presLayoutVars>
      </dgm:prSet>
      <dgm:spPr/>
    </dgm:pt>
  </dgm:ptLst>
  <dgm:cxnLst>
    <dgm:cxn modelId="{AAAE2405-8A67-4EDC-9E97-1B235CA46202}" srcId="{44714B5D-58F6-4062-B5F2-B84ACE527CC9}" destId="{927350AF-9341-486F-992E-08B338F65EDA}" srcOrd="2" destOrd="0" parTransId="{A81C0A01-150D-47B9-B15E-7D26CDC25E5F}" sibTransId="{A2975861-540D-481F-BD75-951073388586}"/>
    <dgm:cxn modelId="{B10E0C08-B151-4470-9D19-B34B35304674}" type="presOf" srcId="{6C934E2E-6A93-49DC-9C87-393DD05B8775}" destId="{EDEA9B5D-18B9-48AF-9DF4-B254ECC5196F}" srcOrd="0" destOrd="0" presId="urn:microsoft.com/office/officeart/2005/8/layout/vList2"/>
    <dgm:cxn modelId="{7B1EAE1A-3276-41F8-B6DB-D7B0E5EEF885}" type="presOf" srcId="{0DBA36F1-FEAA-47E9-859C-92B5F146E762}" destId="{9839C3AA-E27D-48D2-BA70-F7D6900A281A}" srcOrd="0" destOrd="0" presId="urn:microsoft.com/office/officeart/2005/8/layout/vList2"/>
    <dgm:cxn modelId="{37C4243B-880A-453B-8296-1F7E062D7C3A}" srcId="{44714B5D-58F6-4062-B5F2-B84ACE527CC9}" destId="{6279DC00-182A-4656-AAB8-B1E7F6A21B53}" srcOrd="0" destOrd="0" parTransId="{4098EA4F-CE16-4C1A-BA20-F4C87434AEAD}" sibTransId="{A7E04CFA-1739-444D-A11F-C78B27BAB705}"/>
    <dgm:cxn modelId="{3FC5D940-763A-4DAE-8A2C-3C8CB836B3F6}" srcId="{44714B5D-58F6-4062-B5F2-B84ACE527CC9}" destId="{25423206-9AD9-4D7E-B017-5C296A84B198}" srcOrd="1" destOrd="0" parTransId="{8D7C8D51-00A0-4807-8795-C3B053DCB3D6}" sibTransId="{E60A85A6-4C84-40F8-95E9-18863117EFE6}"/>
    <dgm:cxn modelId="{C8F85362-3FBD-43E8-8E11-5A7C4B95E8A5}" srcId="{44714B5D-58F6-4062-B5F2-B84ACE527CC9}" destId="{00E35894-BF1A-47B5-A471-C3DCDD0C7BF5}" srcOrd="3" destOrd="0" parTransId="{6F800F35-5B87-4969-92F7-57CF6168B2E4}" sibTransId="{6CBAE9B5-DB00-4800-91B2-85B2CD87E411}"/>
    <dgm:cxn modelId="{07FCEF64-A82A-4A8D-A579-DE5462E06725}" srcId="{44714B5D-58F6-4062-B5F2-B84ACE527CC9}" destId="{0DBA36F1-FEAA-47E9-859C-92B5F146E762}" srcOrd="4" destOrd="0" parTransId="{F94A14DE-3109-4383-89DA-12907998E4C5}" sibTransId="{C84FA276-7603-4866-8199-CCD310AAB6C1}"/>
    <dgm:cxn modelId="{455EBB49-941D-444D-ADF3-D645036138AD}" type="presOf" srcId="{927350AF-9341-486F-992E-08B338F65EDA}" destId="{37AD5512-52F9-4257-8EC4-C0DDACB50ECE}" srcOrd="0" destOrd="0" presId="urn:microsoft.com/office/officeart/2005/8/layout/vList2"/>
    <dgm:cxn modelId="{3365686C-676A-44E3-B0AD-EC8A062445A0}" srcId="{44714B5D-58F6-4062-B5F2-B84ACE527CC9}" destId="{6C934E2E-6A93-49DC-9C87-393DD05B8775}" srcOrd="5" destOrd="0" parTransId="{3798D68E-3CA8-4C27-B73C-E6CA82EF07CC}" sibTransId="{259DD10C-84E3-4C24-B484-2249BDF9726B}"/>
    <dgm:cxn modelId="{4ACC6977-E4A0-4219-A08B-31C86590244C}" type="presOf" srcId="{00E35894-BF1A-47B5-A471-C3DCDD0C7BF5}" destId="{7A83AA9B-FB4B-4C85-9823-C358C42C11F6}" srcOrd="0" destOrd="0" presId="urn:microsoft.com/office/officeart/2005/8/layout/vList2"/>
    <dgm:cxn modelId="{DA7E1881-3591-43D2-A03D-38F1BDBE08FF}" type="presOf" srcId="{6279DC00-182A-4656-AAB8-B1E7F6A21B53}" destId="{95679CCA-A3DC-49D9-ABA3-8E14F3259DCD}" srcOrd="0" destOrd="0" presId="urn:microsoft.com/office/officeart/2005/8/layout/vList2"/>
    <dgm:cxn modelId="{3A026593-02E0-4DBF-96CA-C6526F5B5C2B}" type="presOf" srcId="{25423206-9AD9-4D7E-B017-5C296A84B198}" destId="{4BB0E597-DEFD-4883-9580-4895A75882E1}" srcOrd="0" destOrd="0" presId="urn:microsoft.com/office/officeart/2005/8/layout/vList2"/>
    <dgm:cxn modelId="{B8A3B9C8-D91F-48F7-97F4-969392750019}" type="presOf" srcId="{44714B5D-58F6-4062-B5F2-B84ACE527CC9}" destId="{A916E73B-2EA5-4A5A-AFB8-CB4311BBA4E9}" srcOrd="0" destOrd="0" presId="urn:microsoft.com/office/officeart/2005/8/layout/vList2"/>
    <dgm:cxn modelId="{57A97E03-5BA2-45C7-AB25-C6001474ECD2}" type="presParOf" srcId="{A916E73B-2EA5-4A5A-AFB8-CB4311BBA4E9}" destId="{95679CCA-A3DC-49D9-ABA3-8E14F3259DCD}" srcOrd="0" destOrd="0" presId="urn:microsoft.com/office/officeart/2005/8/layout/vList2"/>
    <dgm:cxn modelId="{50829C00-DD7C-4131-BA6E-D3CCC76BD139}" type="presParOf" srcId="{A916E73B-2EA5-4A5A-AFB8-CB4311BBA4E9}" destId="{BFDC888B-C82E-48DD-BEE1-B5BF8415FA03}" srcOrd="1" destOrd="0" presId="urn:microsoft.com/office/officeart/2005/8/layout/vList2"/>
    <dgm:cxn modelId="{1D6C19D7-9A0E-4943-A98D-54F78F99935B}" type="presParOf" srcId="{A916E73B-2EA5-4A5A-AFB8-CB4311BBA4E9}" destId="{4BB0E597-DEFD-4883-9580-4895A75882E1}" srcOrd="2" destOrd="0" presId="urn:microsoft.com/office/officeart/2005/8/layout/vList2"/>
    <dgm:cxn modelId="{37A38516-3470-4ED5-A51A-049F01A2155F}" type="presParOf" srcId="{A916E73B-2EA5-4A5A-AFB8-CB4311BBA4E9}" destId="{7A012FCE-1D5C-4E04-98E1-925BD1E0ED67}" srcOrd="3" destOrd="0" presId="urn:microsoft.com/office/officeart/2005/8/layout/vList2"/>
    <dgm:cxn modelId="{1165E4D6-D2A9-430C-B17F-EDDF9ACC5757}" type="presParOf" srcId="{A916E73B-2EA5-4A5A-AFB8-CB4311BBA4E9}" destId="{37AD5512-52F9-4257-8EC4-C0DDACB50ECE}" srcOrd="4" destOrd="0" presId="urn:microsoft.com/office/officeart/2005/8/layout/vList2"/>
    <dgm:cxn modelId="{438E1590-50DE-4901-BA6A-0533AFCA602C}" type="presParOf" srcId="{A916E73B-2EA5-4A5A-AFB8-CB4311BBA4E9}" destId="{48F0DF72-4E29-49C5-9BE4-097EEC5915D7}" srcOrd="5" destOrd="0" presId="urn:microsoft.com/office/officeart/2005/8/layout/vList2"/>
    <dgm:cxn modelId="{21CB6F09-49F0-4DAB-A699-CA42B9DDB504}" type="presParOf" srcId="{A916E73B-2EA5-4A5A-AFB8-CB4311BBA4E9}" destId="{7A83AA9B-FB4B-4C85-9823-C358C42C11F6}" srcOrd="6" destOrd="0" presId="urn:microsoft.com/office/officeart/2005/8/layout/vList2"/>
    <dgm:cxn modelId="{88701016-984A-4576-BC35-33966CA07257}" type="presParOf" srcId="{A916E73B-2EA5-4A5A-AFB8-CB4311BBA4E9}" destId="{245DACB8-6727-4591-9F78-B05F21CE963C}" srcOrd="7" destOrd="0" presId="urn:microsoft.com/office/officeart/2005/8/layout/vList2"/>
    <dgm:cxn modelId="{311658D4-F24C-4BFE-B0FA-1FB3139B6DCA}" type="presParOf" srcId="{A916E73B-2EA5-4A5A-AFB8-CB4311BBA4E9}" destId="{9839C3AA-E27D-48D2-BA70-F7D6900A281A}" srcOrd="8" destOrd="0" presId="urn:microsoft.com/office/officeart/2005/8/layout/vList2"/>
    <dgm:cxn modelId="{4615894A-C6F0-4FA5-8C07-81306F50F932}" type="presParOf" srcId="{A916E73B-2EA5-4A5A-AFB8-CB4311BBA4E9}" destId="{C36CA7C9-B5BA-4D44-B1F4-9FF60A4F63BF}" srcOrd="9" destOrd="0" presId="urn:microsoft.com/office/officeart/2005/8/layout/vList2"/>
    <dgm:cxn modelId="{42C9B103-AD19-4F84-9B54-C9325430C6A4}" type="presParOf" srcId="{A916E73B-2EA5-4A5A-AFB8-CB4311BBA4E9}" destId="{EDEA9B5D-18B9-48AF-9DF4-B254ECC5196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714B5D-58F6-4062-B5F2-B84ACE527C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25423206-9AD9-4D7E-B017-5C296A84B198}">
      <dgm:prSet custT="1"/>
      <dgm:spPr/>
      <dgm:t>
        <a:bodyPr/>
        <a:lstStyle/>
        <a:p>
          <a:r>
            <a:rPr lang="en-CA" sz="2800" dirty="0"/>
            <a:t>Coaches are to be the role models for the skaters and their parents</a:t>
          </a:r>
        </a:p>
      </dgm:t>
    </dgm:pt>
    <dgm:pt modelId="{8D7C8D51-00A0-4807-8795-C3B053DCB3D6}" type="parTrans" cxnId="{3FC5D940-763A-4DAE-8A2C-3C8CB836B3F6}">
      <dgm:prSet/>
      <dgm:spPr/>
      <dgm:t>
        <a:bodyPr/>
        <a:lstStyle/>
        <a:p>
          <a:endParaRPr lang="en-CA"/>
        </a:p>
      </dgm:t>
    </dgm:pt>
    <dgm:pt modelId="{E60A85A6-4C84-40F8-95E9-18863117EFE6}" type="sibTrans" cxnId="{3FC5D940-763A-4DAE-8A2C-3C8CB836B3F6}">
      <dgm:prSet/>
      <dgm:spPr/>
      <dgm:t>
        <a:bodyPr/>
        <a:lstStyle/>
        <a:p>
          <a:endParaRPr lang="en-CA"/>
        </a:p>
      </dgm:t>
    </dgm:pt>
    <dgm:pt modelId="{927350AF-9341-486F-992E-08B338F65EDA}">
      <dgm:prSet custT="1"/>
      <dgm:spPr/>
      <dgm:t>
        <a:bodyPr/>
        <a:lstStyle/>
        <a:p>
          <a:r>
            <a:rPr lang="en-CA" sz="2200" dirty="0"/>
            <a:t>maintaining social distancing where possible, ensuring all required forms are filled out correctly in advance of taking the ice and following all hand washing and hygiene practices.</a:t>
          </a:r>
        </a:p>
        <a:p>
          <a:r>
            <a:rPr lang="en-CA" sz="2200" dirty="0"/>
            <a:t>If the guidelines set by Skate Canada Alberta and AHS are not followed, we could be shut down.  </a:t>
          </a:r>
        </a:p>
        <a:p>
          <a:r>
            <a:rPr lang="en-CA" sz="2200" dirty="0"/>
            <a:t>It is imperative that all coaches, skaters and parents abide by these regulations, and if anyone is found to be non compliant with these guidelines they will be asked to leave or not permitted into the facility.</a:t>
          </a:r>
        </a:p>
      </dgm:t>
    </dgm:pt>
    <dgm:pt modelId="{A81C0A01-150D-47B9-B15E-7D26CDC25E5F}" type="parTrans" cxnId="{AAAE2405-8A67-4EDC-9E97-1B235CA46202}">
      <dgm:prSet/>
      <dgm:spPr/>
      <dgm:t>
        <a:bodyPr/>
        <a:lstStyle/>
        <a:p>
          <a:endParaRPr lang="en-CA"/>
        </a:p>
      </dgm:t>
    </dgm:pt>
    <dgm:pt modelId="{A2975861-540D-481F-BD75-951073388586}" type="sibTrans" cxnId="{AAAE2405-8A67-4EDC-9E97-1B235CA46202}">
      <dgm:prSet/>
      <dgm:spPr/>
      <dgm:t>
        <a:bodyPr/>
        <a:lstStyle/>
        <a:p>
          <a:endParaRPr lang="en-CA"/>
        </a:p>
      </dgm:t>
    </dgm:pt>
    <dgm:pt modelId="{00E35894-BF1A-47B5-A471-C3DCDD0C7BF5}">
      <dgm:prSet custT="1"/>
      <dgm:spPr/>
      <dgm:t>
        <a:bodyPr/>
        <a:lstStyle/>
        <a:p>
          <a:r>
            <a:rPr lang="en-CA" sz="2600" dirty="0"/>
            <a:t>The coaches in charge of COVID-19 enforcement are the Director of Group Programs, or the lead coach of the session in progress.</a:t>
          </a:r>
        </a:p>
      </dgm:t>
    </dgm:pt>
    <dgm:pt modelId="{6F800F35-5B87-4969-92F7-57CF6168B2E4}" type="parTrans" cxnId="{C8F85362-3FBD-43E8-8E11-5A7C4B95E8A5}">
      <dgm:prSet/>
      <dgm:spPr/>
      <dgm:t>
        <a:bodyPr/>
        <a:lstStyle/>
        <a:p>
          <a:endParaRPr lang="en-CA"/>
        </a:p>
      </dgm:t>
    </dgm:pt>
    <dgm:pt modelId="{6CBAE9B5-DB00-4800-91B2-85B2CD87E411}" type="sibTrans" cxnId="{C8F85362-3FBD-43E8-8E11-5A7C4B95E8A5}">
      <dgm:prSet/>
      <dgm:spPr/>
      <dgm:t>
        <a:bodyPr/>
        <a:lstStyle/>
        <a:p>
          <a:endParaRPr lang="en-CA"/>
        </a:p>
      </dgm:t>
    </dgm:pt>
    <dgm:pt modelId="{A916E73B-2EA5-4A5A-AFB8-CB4311BBA4E9}" type="pres">
      <dgm:prSet presAssocID="{44714B5D-58F6-4062-B5F2-B84ACE527CC9}" presName="linear" presStyleCnt="0">
        <dgm:presLayoutVars>
          <dgm:animLvl val="lvl"/>
          <dgm:resizeHandles val="exact"/>
        </dgm:presLayoutVars>
      </dgm:prSet>
      <dgm:spPr/>
    </dgm:pt>
    <dgm:pt modelId="{4BB0E597-DEFD-4883-9580-4895A75882E1}" type="pres">
      <dgm:prSet presAssocID="{25423206-9AD9-4D7E-B017-5C296A84B198}" presName="parentText" presStyleLbl="node1" presStyleIdx="0" presStyleCnt="3" custScaleY="49714">
        <dgm:presLayoutVars>
          <dgm:chMax val="0"/>
          <dgm:bulletEnabled val="1"/>
        </dgm:presLayoutVars>
      </dgm:prSet>
      <dgm:spPr/>
    </dgm:pt>
    <dgm:pt modelId="{7A012FCE-1D5C-4E04-98E1-925BD1E0ED67}" type="pres">
      <dgm:prSet presAssocID="{E60A85A6-4C84-40F8-95E9-18863117EFE6}" presName="spacer" presStyleCnt="0"/>
      <dgm:spPr/>
    </dgm:pt>
    <dgm:pt modelId="{37AD5512-52F9-4257-8EC4-C0DDACB50ECE}" type="pres">
      <dgm:prSet presAssocID="{927350AF-9341-486F-992E-08B338F65EDA}" presName="parentText" presStyleLbl="node1" presStyleIdx="1" presStyleCnt="3">
        <dgm:presLayoutVars>
          <dgm:chMax val="0"/>
          <dgm:bulletEnabled val="1"/>
        </dgm:presLayoutVars>
      </dgm:prSet>
      <dgm:spPr/>
    </dgm:pt>
    <dgm:pt modelId="{48F0DF72-4E29-49C5-9BE4-097EEC5915D7}" type="pres">
      <dgm:prSet presAssocID="{A2975861-540D-481F-BD75-951073388586}" presName="spacer" presStyleCnt="0"/>
      <dgm:spPr/>
    </dgm:pt>
    <dgm:pt modelId="{7A83AA9B-FB4B-4C85-9823-C358C42C11F6}" type="pres">
      <dgm:prSet presAssocID="{00E35894-BF1A-47B5-A471-C3DCDD0C7BF5}" presName="parentText" presStyleLbl="node1" presStyleIdx="2" presStyleCnt="3" custScaleY="39221">
        <dgm:presLayoutVars>
          <dgm:chMax val="0"/>
          <dgm:bulletEnabled val="1"/>
        </dgm:presLayoutVars>
      </dgm:prSet>
      <dgm:spPr/>
    </dgm:pt>
  </dgm:ptLst>
  <dgm:cxnLst>
    <dgm:cxn modelId="{AAAE2405-8A67-4EDC-9E97-1B235CA46202}" srcId="{44714B5D-58F6-4062-B5F2-B84ACE527CC9}" destId="{927350AF-9341-486F-992E-08B338F65EDA}" srcOrd="1" destOrd="0" parTransId="{A81C0A01-150D-47B9-B15E-7D26CDC25E5F}" sibTransId="{A2975861-540D-481F-BD75-951073388586}"/>
    <dgm:cxn modelId="{3FC5D940-763A-4DAE-8A2C-3C8CB836B3F6}" srcId="{44714B5D-58F6-4062-B5F2-B84ACE527CC9}" destId="{25423206-9AD9-4D7E-B017-5C296A84B198}" srcOrd="0" destOrd="0" parTransId="{8D7C8D51-00A0-4807-8795-C3B053DCB3D6}" sibTransId="{E60A85A6-4C84-40F8-95E9-18863117EFE6}"/>
    <dgm:cxn modelId="{C8F85362-3FBD-43E8-8E11-5A7C4B95E8A5}" srcId="{44714B5D-58F6-4062-B5F2-B84ACE527CC9}" destId="{00E35894-BF1A-47B5-A471-C3DCDD0C7BF5}" srcOrd="2" destOrd="0" parTransId="{6F800F35-5B87-4969-92F7-57CF6168B2E4}" sibTransId="{6CBAE9B5-DB00-4800-91B2-85B2CD87E411}"/>
    <dgm:cxn modelId="{455EBB49-941D-444D-ADF3-D645036138AD}" type="presOf" srcId="{927350AF-9341-486F-992E-08B338F65EDA}" destId="{37AD5512-52F9-4257-8EC4-C0DDACB50ECE}" srcOrd="0" destOrd="0" presId="urn:microsoft.com/office/officeart/2005/8/layout/vList2"/>
    <dgm:cxn modelId="{4ACC6977-E4A0-4219-A08B-31C86590244C}" type="presOf" srcId="{00E35894-BF1A-47B5-A471-C3DCDD0C7BF5}" destId="{7A83AA9B-FB4B-4C85-9823-C358C42C11F6}" srcOrd="0" destOrd="0" presId="urn:microsoft.com/office/officeart/2005/8/layout/vList2"/>
    <dgm:cxn modelId="{3A026593-02E0-4DBF-96CA-C6526F5B5C2B}" type="presOf" srcId="{25423206-9AD9-4D7E-B017-5C296A84B198}" destId="{4BB0E597-DEFD-4883-9580-4895A75882E1}" srcOrd="0" destOrd="0" presId="urn:microsoft.com/office/officeart/2005/8/layout/vList2"/>
    <dgm:cxn modelId="{B8A3B9C8-D91F-48F7-97F4-969392750019}" type="presOf" srcId="{44714B5D-58F6-4062-B5F2-B84ACE527CC9}" destId="{A916E73B-2EA5-4A5A-AFB8-CB4311BBA4E9}" srcOrd="0" destOrd="0" presId="urn:microsoft.com/office/officeart/2005/8/layout/vList2"/>
    <dgm:cxn modelId="{1D6C19D7-9A0E-4943-A98D-54F78F99935B}" type="presParOf" srcId="{A916E73B-2EA5-4A5A-AFB8-CB4311BBA4E9}" destId="{4BB0E597-DEFD-4883-9580-4895A75882E1}" srcOrd="0" destOrd="0" presId="urn:microsoft.com/office/officeart/2005/8/layout/vList2"/>
    <dgm:cxn modelId="{37A38516-3470-4ED5-A51A-049F01A2155F}" type="presParOf" srcId="{A916E73B-2EA5-4A5A-AFB8-CB4311BBA4E9}" destId="{7A012FCE-1D5C-4E04-98E1-925BD1E0ED67}" srcOrd="1" destOrd="0" presId="urn:microsoft.com/office/officeart/2005/8/layout/vList2"/>
    <dgm:cxn modelId="{1165E4D6-D2A9-430C-B17F-EDDF9ACC5757}" type="presParOf" srcId="{A916E73B-2EA5-4A5A-AFB8-CB4311BBA4E9}" destId="{37AD5512-52F9-4257-8EC4-C0DDACB50ECE}" srcOrd="2" destOrd="0" presId="urn:microsoft.com/office/officeart/2005/8/layout/vList2"/>
    <dgm:cxn modelId="{438E1590-50DE-4901-BA6A-0533AFCA602C}" type="presParOf" srcId="{A916E73B-2EA5-4A5A-AFB8-CB4311BBA4E9}" destId="{48F0DF72-4E29-49C5-9BE4-097EEC5915D7}" srcOrd="3" destOrd="0" presId="urn:microsoft.com/office/officeart/2005/8/layout/vList2"/>
    <dgm:cxn modelId="{21CB6F09-49F0-4DAB-A699-CA42B9DDB504}" type="presParOf" srcId="{A916E73B-2EA5-4A5A-AFB8-CB4311BBA4E9}" destId="{7A83AA9B-FB4B-4C85-9823-C358C42C11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D0AA94-70A8-4C04-A0A0-3A83C6F38D2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CA"/>
        </a:p>
      </dgm:t>
    </dgm:pt>
    <dgm:pt modelId="{BE1C71BF-9BEB-4288-8185-C46CDA637C09}">
      <dgm:prSet/>
      <dgm:spPr/>
      <dgm:t>
        <a:bodyPr/>
        <a:lstStyle/>
        <a:p>
          <a:r>
            <a:rPr lang="en-CA"/>
            <a:t>The best form of communication between the club, coaches and the members is email.</a:t>
          </a:r>
        </a:p>
      </dgm:t>
    </dgm:pt>
    <dgm:pt modelId="{F1AF06F5-8A9B-4F65-9DA9-6AFB9E7D2BC1}" type="parTrans" cxnId="{CF8DBE5E-91FE-430D-B85D-97704B669FD6}">
      <dgm:prSet/>
      <dgm:spPr/>
      <dgm:t>
        <a:bodyPr/>
        <a:lstStyle/>
        <a:p>
          <a:endParaRPr lang="en-CA"/>
        </a:p>
      </dgm:t>
    </dgm:pt>
    <dgm:pt modelId="{139205AC-7A23-4FD9-BF6B-477E458663F5}" type="sibTrans" cxnId="{CF8DBE5E-91FE-430D-B85D-97704B669FD6}">
      <dgm:prSet/>
      <dgm:spPr/>
      <dgm:t>
        <a:bodyPr/>
        <a:lstStyle/>
        <a:p>
          <a:endParaRPr lang="en-CA"/>
        </a:p>
      </dgm:t>
    </dgm:pt>
    <dgm:pt modelId="{A9DB4BF0-FF84-47A1-8CED-C60A926C3708}" type="pres">
      <dgm:prSet presAssocID="{78D0AA94-70A8-4C04-A0A0-3A83C6F38D21}" presName="CompostProcess" presStyleCnt="0">
        <dgm:presLayoutVars>
          <dgm:dir/>
          <dgm:resizeHandles val="exact"/>
        </dgm:presLayoutVars>
      </dgm:prSet>
      <dgm:spPr/>
    </dgm:pt>
    <dgm:pt modelId="{9754C753-B3D1-40A6-9903-06DBA6C1EBEB}" type="pres">
      <dgm:prSet presAssocID="{78D0AA94-70A8-4C04-A0A0-3A83C6F38D21}" presName="arrow" presStyleLbl="bgShp" presStyleIdx="0" presStyleCnt="1"/>
      <dgm:spPr/>
    </dgm:pt>
    <dgm:pt modelId="{259CE455-A73C-4293-AC8B-F0DBF42E9B1C}" type="pres">
      <dgm:prSet presAssocID="{78D0AA94-70A8-4C04-A0A0-3A83C6F38D21}" presName="linearProcess" presStyleCnt="0"/>
      <dgm:spPr/>
    </dgm:pt>
    <dgm:pt modelId="{22A06818-E8AB-4CD6-8240-BB1915F5353B}" type="pres">
      <dgm:prSet presAssocID="{BE1C71BF-9BEB-4288-8185-C46CDA637C09}" presName="textNode" presStyleLbl="node1" presStyleIdx="0" presStyleCnt="1" custScaleY="70050">
        <dgm:presLayoutVars>
          <dgm:bulletEnabled val="1"/>
        </dgm:presLayoutVars>
      </dgm:prSet>
      <dgm:spPr/>
    </dgm:pt>
  </dgm:ptLst>
  <dgm:cxnLst>
    <dgm:cxn modelId="{CF8DBE5E-91FE-430D-B85D-97704B669FD6}" srcId="{78D0AA94-70A8-4C04-A0A0-3A83C6F38D21}" destId="{BE1C71BF-9BEB-4288-8185-C46CDA637C09}" srcOrd="0" destOrd="0" parTransId="{F1AF06F5-8A9B-4F65-9DA9-6AFB9E7D2BC1}" sibTransId="{139205AC-7A23-4FD9-BF6B-477E458663F5}"/>
    <dgm:cxn modelId="{9774F7BD-3F6E-4FAA-AD33-70E97A7A2517}" type="presOf" srcId="{BE1C71BF-9BEB-4288-8185-C46CDA637C09}" destId="{22A06818-E8AB-4CD6-8240-BB1915F5353B}" srcOrd="0" destOrd="0" presId="urn:microsoft.com/office/officeart/2005/8/layout/hProcess9"/>
    <dgm:cxn modelId="{D544A7CE-10B1-4785-BE9F-A3BE454C78D5}" type="presOf" srcId="{78D0AA94-70A8-4C04-A0A0-3A83C6F38D21}" destId="{A9DB4BF0-FF84-47A1-8CED-C60A926C3708}" srcOrd="0" destOrd="0" presId="urn:microsoft.com/office/officeart/2005/8/layout/hProcess9"/>
    <dgm:cxn modelId="{1F533D0E-53D5-4D6C-8288-96CF03D16762}" type="presParOf" srcId="{A9DB4BF0-FF84-47A1-8CED-C60A926C3708}" destId="{9754C753-B3D1-40A6-9903-06DBA6C1EBEB}" srcOrd="0" destOrd="0" presId="urn:microsoft.com/office/officeart/2005/8/layout/hProcess9"/>
    <dgm:cxn modelId="{4DF6E6D2-F6AF-4C68-A077-2CEEB796BA85}" type="presParOf" srcId="{A9DB4BF0-FF84-47A1-8CED-C60A926C3708}" destId="{259CE455-A73C-4293-AC8B-F0DBF42E9B1C}" srcOrd="1" destOrd="0" presId="urn:microsoft.com/office/officeart/2005/8/layout/hProcess9"/>
    <dgm:cxn modelId="{61A793AA-FBAF-4F45-B842-FE121AD0FEFF}" type="presParOf" srcId="{259CE455-A73C-4293-AC8B-F0DBF42E9B1C}" destId="{22A06818-E8AB-4CD6-8240-BB1915F5353B}"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A300D-1A89-446D-BFBF-EB5F0C874EC4}">
      <dsp:nvSpPr>
        <dsp:cNvPr id="0" name=""/>
        <dsp:cNvSpPr/>
      </dsp:nvSpPr>
      <dsp:spPr>
        <a:xfrm>
          <a:off x="0" y="836807"/>
          <a:ext cx="10192216" cy="17057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1029" tIns="395732" rIns="791029" bIns="135128" numCol="1" spcCol="1270" anchor="t" anchorCtr="0">
          <a:noAutofit/>
        </a:bodyPr>
        <a:lstStyle/>
        <a:p>
          <a:pPr marL="171450" lvl="1" indent="-171450" algn="l" defTabSz="844550">
            <a:lnSpc>
              <a:spcPct val="90000"/>
            </a:lnSpc>
            <a:spcBef>
              <a:spcPct val="0"/>
            </a:spcBef>
            <a:spcAft>
              <a:spcPct val="15000"/>
            </a:spcAft>
            <a:buChar char="•"/>
          </a:pPr>
          <a:r>
            <a:rPr lang="en-CA" sz="1900" kern="1200" dirty="0"/>
            <a:t>Mandatory forms </a:t>
          </a:r>
        </a:p>
        <a:p>
          <a:pPr marL="171450" lvl="1" indent="-171450" algn="l" defTabSz="844550">
            <a:lnSpc>
              <a:spcPct val="90000"/>
            </a:lnSpc>
            <a:spcBef>
              <a:spcPct val="0"/>
            </a:spcBef>
            <a:spcAft>
              <a:spcPct val="15000"/>
            </a:spcAft>
            <a:buChar char="•"/>
          </a:pPr>
          <a:r>
            <a:rPr lang="en-CA" sz="1900" kern="1200" dirty="0"/>
            <a:t>SKATE CANADA ASSUMPTION OF RISK AND WAIVER IS SIGNED DURING REGISTRATION.</a:t>
          </a:r>
        </a:p>
        <a:p>
          <a:pPr marL="171450" lvl="1" indent="-171450" algn="l" defTabSz="844550">
            <a:lnSpc>
              <a:spcPct val="90000"/>
            </a:lnSpc>
            <a:spcBef>
              <a:spcPct val="0"/>
            </a:spcBef>
            <a:spcAft>
              <a:spcPct val="15000"/>
            </a:spcAft>
            <a:buChar char="•"/>
          </a:pPr>
          <a:r>
            <a:rPr lang="en-CA" sz="1900" kern="1200" dirty="0"/>
            <a:t>DAILY HEALTH SCREENING CHECKLIST COMPLETED VIA APP </a:t>
          </a:r>
        </a:p>
      </dsp:txBody>
      <dsp:txXfrm>
        <a:off x="0" y="836807"/>
        <a:ext cx="10192216" cy="1705725"/>
      </dsp:txXfrm>
    </dsp:sp>
    <dsp:sp modelId="{EDEE8E01-13E1-423F-8B06-E9626D28B0D7}">
      <dsp:nvSpPr>
        <dsp:cNvPr id="0" name=""/>
        <dsp:cNvSpPr/>
      </dsp:nvSpPr>
      <dsp:spPr>
        <a:xfrm>
          <a:off x="484727" y="27503"/>
          <a:ext cx="9704040" cy="10897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669" tIns="0" rIns="269669" bIns="0" numCol="1" spcCol="1270" anchor="ctr" anchorCtr="0">
          <a:noAutofit/>
        </a:bodyPr>
        <a:lstStyle/>
        <a:p>
          <a:pPr marL="0" lvl="0" indent="0" algn="l" defTabSz="1155700">
            <a:lnSpc>
              <a:spcPct val="90000"/>
            </a:lnSpc>
            <a:spcBef>
              <a:spcPct val="0"/>
            </a:spcBef>
            <a:spcAft>
              <a:spcPct val="35000"/>
            </a:spcAft>
            <a:buNone/>
          </a:pPr>
          <a:r>
            <a:rPr lang="en-CA" sz="2600" kern="1200" dirty="0"/>
            <a:t>Skating will look a little different moving forward</a:t>
          </a:r>
        </a:p>
      </dsp:txBody>
      <dsp:txXfrm>
        <a:off x="537924" y="80700"/>
        <a:ext cx="9597646" cy="983350"/>
      </dsp:txXfrm>
    </dsp:sp>
    <dsp:sp modelId="{0EAA0F13-ADB6-4D44-9CF6-0EF186B0436B}">
      <dsp:nvSpPr>
        <dsp:cNvPr id="0" name=""/>
        <dsp:cNvSpPr/>
      </dsp:nvSpPr>
      <dsp:spPr>
        <a:xfrm>
          <a:off x="0" y="2925572"/>
          <a:ext cx="10192216" cy="11072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1029" tIns="395732" rIns="791029" bIns="135128" numCol="1" spcCol="1270" anchor="t" anchorCtr="0">
          <a:noAutofit/>
        </a:bodyPr>
        <a:lstStyle/>
        <a:p>
          <a:pPr marL="171450" lvl="1" indent="-171450" algn="l" defTabSz="844550">
            <a:lnSpc>
              <a:spcPct val="90000"/>
            </a:lnSpc>
            <a:spcBef>
              <a:spcPct val="0"/>
            </a:spcBef>
            <a:spcAft>
              <a:spcPct val="15000"/>
            </a:spcAft>
            <a:buChar char="•"/>
          </a:pPr>
          <a:r>
            <a:rPr lang="en-CA" sz="1900" kern="1200" dirty="0"/>
            <a:t>Calalta location code UWFXUN (link on Calalta Website)</a:t>
          </a:r>
        </a:p>
        <a:p>
          <a:pPr marL="171450" lvl="1" indent="-171450" algn="l" defTabSz="844550">
            <a:lnSpc>
              <a:spcPct val="90000"/>
            </a:lnSpc>
            <a:spcBef>
              <a:spcPct val="0"/>
            </a:spcBef>
            <a:spcAft>
              <a:spcPct val="15000"/>
            </a:spcAft>
            <a:buChar char="•"/>
          </a:pPr>
          <a:r>
            <a:rPr lang="en-CA" sz="1900" kern="1200"/>
            <a:t>Email any program questions to calaltagroupprogramsdirector@gmail.com</a:t>
          </a:r>
        </a:p>
      </dsp:txBody>
      <dsp:txXfrm>
        <a:off x="0" y="2925572"/>
        <a:ext cx="10192216" cy="1107225"/>
      </dsp:txXfrm>
    </dsp:sp>
    <dsp:sp modelId="{268C0AA1-7D49-4D63-8B6E-1E455850C5A6}">
      <dsp:nvSpPr>
        <dsp:cNvPr id="0" name=""/>
        <dsp:cNvSpPr/>
      </dsp:nvSpPr>
      <dsp:spPr>
        <a:xfrm>
          <a:off x="466824" y="2609819"/>
          <a:ext cx="969579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669" tIns="0" rIns="269669" bIns="0" numCol="1" spcCol="1270" anchor="ctr" anchorCtr="0">
          <a:noAutofit/>
        </a:bodyPr>
        <a:lstStyle/>
        <a:p>
          <a:pPr marL="0" lvl="0" indent="0" algn="l" defTabSz="1155700">
            <a:lnSpc>
              <a:spcPct val="90000"/>
            </a:lnSpc>
            <a:spcBef>
              <a:spcPct val="0"/>
            </a:spcBef>
            <a:spcAft>
              <a:spcPct val="35000"/>
            </a:spcAft>
            <a:buNone/>
          </a:pPr>
          <a:r>
            <a:rPr lang="en-CA" sz="2600" kern="1200" dirty="0"/>
            <a:t>“CROWDBLINK PROTECT” Download your app today! </a:t>
          </a:r>
        </a:p>
      </dsp:txBody>
      <dsp:txXfrm>
        <a:off x="494204" y="2637199"/>
        <a:ext cx="9641039" cy="506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B8115-8022-4335-9446-4352852CEE86}">
      <dsp:nvSpPr>
        <dsp:cNvPr id="0" name=""/>
        <dsp:cNvSpPr/>
      </dsp:nvSpPr>
      <dsp:spPr>
        <a:xfrm>
          <a:off x="1392"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90527-6431-451B-A9C5-FA0D62B88571}">
      <dsp:nvSpPr>
        <dsp:cNvPr id="0" name=""/>
        <dsp:cNvSpPr/>
      </dsp:nvSpPr>
      <dsp:spPr>
        <a:xfrm>
          <a:off x="544473"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Keep at least 2 meters (about the length of a hockey stick) between you and others.</a:t>
          </a:r>
        </a:p>
      </dsp:txBody>
      <dsp:txXfrm>
        <a:off x="635378" y="972683"/>
        <a:ext cx="4705919" cy="2921898"/>
      </dsp:txXfrm>
    </dsp:sp>
    <dsp:sp modelId="{0FE2D069-0E19-47B5-9A79-E6B4582CFBE2}">
      <dsp:nvSpPr>
        <dsp:cNvPr id="0" name=""/>
        <dsp:cNvSpPr/>
      </dsp:nvSpPr>
      <dsp:spPr>
        <a:xfrm>
          <a:off x="5975284"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C2572-D827-44D6-8709-86AF8F40200F}">
      <dsp:nvSpPr>
        <dsp:cNvPr id="0" name=""/>
        <dsp:cNvSpPr/>
      </dsp:nvSpPr>
      <dsp:spPr>
        <a:xfrm>
          <a:off x="6518365"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If you are too close to someone who coughs or sneezes, you risk breathing in tiny droplets that could contain the </a:t>
          </a:r>
          <a:r>
            <a:rPr lang="en-CA" sz="3100" kern="1200"/>
            <a:t>COVID-19 virus.</a:t>
          </a:r>
          <a:endParaRPr lang="en-US" sz="3100" kern="1200"/>
        </a:p>
      </dsp:txBody>
      <dsp:txXfrm>
        <a:off x="6609270" y="972683"/>
        <a:ext cx="4705919" cy="29218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36F5-29AE-41CD-9928-C17C954327D8}">
      <dsp:nvSpPr>
        <dsp:cNvPr id="0" name=""/>
        <dsp:cNvSpPr/>
      </dsp:nvSpPr>
      <dsp:spPr>
        <a:xfrm>
          <a:off x="2351616" y="0"/>
          <a:ext cx="4810862" cy="481086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FD7650-3858-46A9-B484-6808E381A1FB}">
      <dsp:nvSpPr>
        <dsp:cNvPr id="0" name=""/>
        <dsp:cNvSpPr/>
      </dsp:nvSpPr>
      <dsp:spPr>
        <a:xfrm>
          <a:off x="2959097" y="482663"/>
          <a:ext cx="6722960" cy="87257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a:t>Sessions will be restricted to 20 skaters for Power groups </a:t>
          </a:r>
        </a:p>
      </dsp:txBody>
      <dsp:txXfrm>
        <a:off x="3001692" y="525258"/>
        <a:ext cx="6637770" cy="787382"/>
      </dsp:txXfrm>
    </dsp:sp>
    <dsp:sp modelId="{E4EE3492-407D-46BB-85F1-A7C60F1DBC98}">
      <dsp:nvSpPr>
        <dsp:cNvPr id="0" name=""/>
        <dsp:cNvSpPr/>
      </dsp:nvSpPr>
      <dsp:spPr>
        <a:xfrm>
          <a:off x="2939631" y="1461413"/>
          <a:ext cx="6761892" cy="84941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a:t>Coaches for groups will be allocated based on number of skaters (1:10 ratio approximately)</a:t>
          </a:r>
        </a:p>
      </dsp:txBody>
      <dsp:txXfrm>
        <a:off x="2981096" y="1502878"/>
        <a:ext cx="6678962" cy="766487"/>
      </dsp:txXfrm>
    </dsp:sp>
    <dsp:sp modelId="{31565738-A8A8-4352-B2D9-32BEE4D0A6EE}">
      <dsp:nvSpPr>
        <dsp:cNvPr id="0" name=""/>
        <dsp:cNvSpPr/>
      </dsp:nvSpPr>
      <dsp:spPr>
        <a:xfrm>
          <a:off x="2946401" y="2417008"/>
          <a:ext cx="6748352" cy="84941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err="1"/>
            <a:t>PowerSkating</a:t>
          </a:r>
          <a:r>
            <a:rPr lang="en-CA" sz="2200" kern="1200" dirty="0"/>
            <a:t> will run a 8 week session for February/March and a spring session will follow in May/June</a:t>
          </a:r>
        </a:p>
      </dsp:txBody>
      <dsp:txXfrm>
        <a:off x="2987866" y="2458473"/>
        <a:ext cx="6665422" cy="766487"/>
      </dsp:txXfrm>
    </dsp:sp>
    <dsp:sp modelId="{645CBCD9-7706-4179-9D30-472095CB9E4A}">
      <dsp:nvSpPr>
        <dsp:cNvPr id="0" name=""/>
        <dsp:cNvSpPr/>
      </dsp:nvSpPr>
      <dsp:spPr>
        <a:xfrm>
          <a:off x="2889676" y="3359987"/>
          <a:ext cx="6836410" cy="84941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a:t>Our temporary location is southland Arena while Jimmie Condon undergoes a major renovation</a:t>
          </a:r>
        </a:p>
      </dsp:txBody>
      <dsp:txXfrm>
        <a:off x="2931141" y="3401452"/>
        <a:ext cx="6753480" cy="766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4EBCD-0B48-4F10-A196-3B6B7EC22B40}">
      <dsp:nvSpPr>
        <dsp:cNvPr id="0" name=""/>
        <dsp:cNvSpPr/>
      </dsp:nvSpPr>
      <dsp:spPr>
        <a:xfrm>
          <a:off x="0" y="1224"/>
          <a:ext cx="9724031" cy="725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DO NOT leave home if you are feeling unwell or showing signs of COVID-19 Symptoms (Fever, Cough, Shortness of Breath, Sore Throat or Runny Nose) </a:t>
          </a:r>
        </a:p>
      </dsp:txBody>
      <dsp:txXfrm>
        <a:off x="35424" y="36648"/>
        <a:ext cx="9653183" cy="654826"/>
      </dsp:txXfrm>
    </dsp:sp>
    <dsp:sp modelId="{FC481806-41D8-46FA-ADD2-01642B96A79D}">
      <dsp:nvSpPr>
        <dsp:cNvPr id="0" name=""/>
        <dsp:cNvSpPr/>
      </dsp:nvSpPr>
      <dsp:spPr>
        <a:xfrm>
          <a:off x="0" y="740033"/>
          <a:ext cx="9724031" cy="725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Skaters arrive rink ready, skates in hand to be tied in the arena. There is no space in JCA for Hockey Bags to come in at this time.</a:t>
          </a:r>
        </a:p>
      </dsp:txBody>
      <dsp:txXfrm>
        <a:off x="35424" y="775457"/>
        <a:ext cx="9653183" cy="654826"/>
      </dsp:txXfrm>
    </dsp:sp>
    <dsp:sp modelId="{2F5E78D6-0DB6-4B04-A192-F4D5E813ED1D}">
      <dsp:nvSpPr>
        <dsp:cNvPr id="0" name=""/>
        <dsp:cNvSpPr/>
      </dsp:nvSpPr>
      <dsp:spPr>
        <a:xfrm>
          <a:off x="0" y="1478841"/>
          <a:ext cx="9724031" cy="725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Eat before you come, if you take food please ensure it is self-contained, do not share </a:t>
          </a:r>
        </a:p>
      </dsp:txBody>
      <dsp:txXfrm>
        <a:off x="35424" y="1514265"/>
        <a:ext cx="9653183" cy="654826"/>
      </dsp:txXfrm>
    </dsp:sp>
    <dsp:sp modelId="{1890DE8A-9F3F-42AC-936B-0A8E5F28E3B7}">
      <dsp:nvSpPr>
        <dsp:cNvPr id="0" name=""/>
        <dsp:cNvSpPr/>
      </dsp:nvSpPr>
      <dsp:spPr>
        <a:xfrm>
          <a:off x="0" y="2217650"/>
          <a:ext cx="9724031" cy="725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Thoroughly wash your hands with soap and warm water </a:t>
          </a:r>
        </a:p>
      </dsp:txBody>
      <dsp:txXfrm>
        <a:off x="35424" y="2253074"/>
        <a:ext cx="9653183" cy="654826"/>
      </dsp:txXfrm>
    </dsp:sp>
    <dsp:sp modelId="{E5931DE8-3264-4FD7-8EAB-E311F02EB5C6}">
      <dsp:nvSpPr>
        <dsp:cNvPr id="0" name=""/>
        <dsp:cNvSpPr/>
      </dsp:nvSpPr>
      <dsp:spPr>
        <a:xfrm>
          <a:off x="0" y="2956459"/>
          <a:ext cx="9724031" cy="7256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Thoroughly wash water bottles with soap and warm water</a:t>
          </a:r>
        </a:p>
      </dsp:txBody>
      <dsp:txXfrm>
        <a:off x="35424" y="2991883"/>
        <a:ext cx="9653183" cy="6548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D5970-DA5B-4B09-9AF2-F4670D7D740B}">
      <dsp:nvSpPr>
        <dsp:cNvPr id="0" name=""/>
        <dsp:cNvSpPr/>
      </dsp:nvSpPr>
      <dsp:spPr>
        <a:xfrm>
          <a:off x="0" y="82502"/>
          <a:ext cx="9724031" cy="834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Bring your own personal hand sanitizer </a:t>
          </a:r>
        </a:p>
      </dsp:txBody>
      <dsp:txXfrm>
        <a:off x="40724" y="123226"/>
        <a:ext cx="9642583" cy="752780"/>
      </dsp:txXfrm>
    </dsp:sp>
    <dsp:sp modelId="{4C1C9865-22D3-4695-BBA3-802F20145264}">
      <dsp:nvSpPr>
        <dsp:cNvPr id="0" name=""/>
        <dsp:cNvSpPr/>
      </dsp:nvSpPr>
      <dsp:spPr>
        <a:xfrm>
          <a:off x="0" y="977210"/>
          <a:ext cx="9724031" cy="834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Thoroughly wash training clothes and accessories including hard guards, blade rag etc. daily</a:t>
          </a:r>
        </a:p>
      </dsp:txBody>
      <dsp:txXfrm>
        <a:off x="40724" y="1017934"/>
        <a:ext cx="9642583" cy="752780"/>
      </dsp:txXfrm>
    </dsp:sp>
    <dsp:sp modelId="{07530FB6-B0D0-43F9-9D56-4676B579543E}">
      <dsp:nvSpPr>
        <dsp:cNvPr id="0" name=""/>
        <dsp:cNvSpPr/>
      </dsp:nvSpPr>
      <dsp:spPr>
        <a:xfrm>
          <a:off x="0" y="1871919"/>
          <a:ext cx="9724031" cy="834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Use the washroom at home before coming to the rink</a:t>
          </a:r>
        </a:p>
      </dsp:txBody>
      <dsp:txXfrm>
        <a:off x="40724" y="1912643"/>
        <a:ext cx="9642583" cy="752780"/>
      </dsp:txXfrm>
    </dsp:sp>
    <dsp:sp modelId="{BCADA3B4-2B60-49E9-9654-4AC07CDEB5F5}">
      <dsp:nvSpPr>
        <dsp:cNvPr id="0" name=""/>
        <dsp:cNvSpPr/>
      </dsp:nvSpPr>
      <dsp:spPr>
        <a:xfrm>
          <a:off x="0" y="2766627"/>
          <a:ext cx="9724031" cy="834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b="1" kern="1200"/>
            <a:t>Complete the online health screening on CROWDBLINK No earlier than one hour before you skate</a:t>
          </a:r>
          <a:endParaRPr lang="en-CA" sz="2100" kern="1200"/>
        </a:p>
      </dsp:txBody>
      <dsp:txXfrm>
        <a:off x="40724" y="2807351"/>
        <a:ext cx="9642583" cy="752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54781-3AE6-4100-B6FD-41009A22BEE7}">
      <dsp:nvSpPr>
        <dsp:cNvPr id="0" name=""/>
        <dsp:cNvSpPr/>
      </dsp:nvSpPr>
      <dsp:spPr>
        <a:xfrm>
          <a:off x="0" y="49290"/>
          <a:ext cx="2485106" cy="502777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CA" sz="5100" b="1" kern="1200" dirty="0"/>
            <a:t>Arrival at the Arena</a:t>
          </a:r>
          <a:br>
            <a:rPr lang="en-CA" sz="5100" kern="1200" dirty="0"/>
          </a:br>
          <a:endParaRPr lang="en-CA" sz="5100" kern="1200" dirty="0"/>
        </a:p>
      </dsp:txBody>
      <dsp:txXfrm>
        <a:off x="121313" y="170603"/>
        <a:ext cx="2242480" cy="47851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932A4-F7E8-4294-9FA5-57435478F55E}">
      <dsp:nvSpPr>
        <dsp:cNvPr id="0" name=""/>
        <dsp:cNvSpPr/>
      </dsp:nvSpPr>
      <dsp:spPr>
        <a:xfrm>
          <a:off x="848872" y="1535"/>
          <a:ext cx="5232182" cy="523218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87944" tIns="27940" rIns="287944" bIns="27940" numCol="1" spcCol="1270" anchor="ctr" anchorCtr="0">
          <a:noAutofit/>
        </a:bodyPr>
        <a:lstStyle/>
        <a:p>
          <a:pPr marL="0" lvl="0" indent="0" algn="ctr" defTabSz="977900">
            <a:lnSpc>
              <a:spcPct val="90000"/>
            </a:lnSpc>
            <a:spcBef>
              <a:spcPct val="0"/>
            </a:spcBef>
            <a:spcAft>
              <a:spcPct val="35000"/>
            </a:spcAft>
            <a:buNone/>
          </a:pPr>
          <a:r>
            <a:rPr lang="en-CA" sz="2200" b="0" kern="1200" dirty="0"/>
            <a:t>Skaters, coaches, staff, volunteers parents or guardians cannot come to Calalta programming if they are sick or feel unwell with new or unexplained symptoms (we often have runny noses and scratchy throats at the rink, so this would include something different then the normal reactions.)</a:t>
          </a:r>
        </a:p>
      </dsp:txBody>
      <dsp:txXfrm>
        <a:off x="1615107" y="767770"/>
        <a:ext cx="3699712" cy="3699712"/>
      </dsp:txXfrm>
    </dsp:sp>
    <dsp:sp modelId="{0B507C24-4211-4019-BB82-F442FB3EB949}">
      <dsp:nvSpPr>
        <dsp:cNvPr id="0" name=""/>
        <dsp:cNvSpPr/>
      </dsp:nvSpPr>
      <dsp:spPr>
        <a:xfrm>
          <a:off x="5034619" y="1535"/>
          <a:ext cx="5232182" cy="523218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87944" tIns="20320" rIns="287944" bIns="20320" numCol="1" spcCol="1270" anchor="ctr" anchorCtr="1">
          <a:noAutofit/>
        </a:bodyPr>
        <a:lstStyle/>
        <a:p>
          <a:pPr marL="0" lvl="0" indent="0" algn="l" defTabSz="800100">
            <a:lnSpc>
              <a:spcPct val="90000"/>
            </a:lnSpc>
            <a:spcBef>
              <a:spcPct val="0"/>
            </a:spcBef>
            <a:spcAft>
              <a:spcPct val="35000"/>
            </a:spcAft>
            <a:buNone/>
          </a:pPr>
          <a:r>
            <a:rPr lang="en-CA" sz="1800" b="1" kern="1200" dirty="0"/>
            <a:t>If your child develops symptoms while at Calalta programming, they will be isolated from others and a parent or guardian must be available to pick them up immediately</a:t>
          </a:r>
          <a:endParaRPr lang="en-CA" sz="1800" kern="1200" dirty="0"/>
        </a:p>
        <a:p>
          <a:pPr marL="171450" lvl="1" indent="-171450" algn="l" defTabSz="711200">
            <a:lnSpc>
              <a:spcPct val="90000"/>
            </a:lnSpc>
            <a:spcBef>
              <a:spcPct val="0"/>
            </a:spcBef>
            <a:spcAft>
              <a:spcPct val="15000"/>
            </a:spcAft>
            <a:buChar char="•"/>
          </a:pPr>
          <a:r>
            <a:rPr lang="en-CA" sz="1600" kern="1200" dirty="0"/>
            <a:t>Cleaning and disinfecting of all equipment and surfaces that may have come into contact with the symptomatic participant will occur</a:t>
          </a:r>
        </a:p>
        <a:p>
          <a:pPr marL="171450" lvl="1" indent="-171450" algn="l" defTabSz="711200">
            <a:lnSpc>
              <a:spcPct val="90000"/>
            </a:lnSpc>
            <a:spcBef>
              <a:spcPct val="0"/>
            </a:spcBef>
            <a:spcAft>
              <a:spcPct val="15000"/>
            </a:spcAft>
            <a:buChar char="•"/>
          </a:pPr>
          <a:r>
            <a:rPr lang="en-CA" sz="1600" kern="1200" dirty="0"/>
            <a:t>Performance of hand hygiene by remaining participants must take place</a:t>
          </a:r>
        </a:p>
        <a:p>
          <a:pPr marL="171450" lvl="1" indent="-171450" algn="l" defTabSz="711200">
            <a:lnSpc>
              <a:spcPct val="90000"/>
            </a:lnSpc>
            <a:spcBef>
              <a:spcPct val="0"/>
            </a:spcBef>
            <a:spcAft>
              <a:spcPct val="15000"/>
            </a:spcAft>
            <a:buChar char="•"/>
          </a:pPr>
          <a:r>
            <a:rPr lang="en-CA" sz="1600" kern="1200" dirty="0"/>
            <a:t>Suspension or temporary cancellation of the event may be implemented.</a:t>
          </a:r>
        </a:p>
      </dsp:txBody>
      <dsp:txXfrm>
        <a:off x="5800854" y="767770"/>
        <a:ext cx="3699712" cy="36997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79CCA-A3DC-49D9-ABA3-8E14F3259DCD}">
      <dsp:nvSpPr>
        <dsp:cNvPr id="0" name=""/>
        <dsp:cNvSpPr/>
      </dsp:nvSpPr>
      <dsp:spPr>
        <a:xfrm>
          <a:off x="0" y="69224"/>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Designated Responder to oversee each session and activate response plan as needed:</a:t>
          </a:r>
        </a:p>
      </dsp:txBody>
      <dsp:txXfrm>
        <a:off x="36845" y="106069"/>
        <a:ext cx="11442035" cy="681087"/>
      </dsp:txXfrm>
    </dsp:sp>
    <dsp:sp modelId="{4BB0E597-DEFD-4883-9580-4895A75882E1}">
      <dsp:nvSpPr>
        <dsp:cNvPr id="0" name=""/>
        <dsp:cNvSpPr/>
      </dsp:nvSpPr>
      <dsp:spPr>
        <a:xfrm>
          <a:off x="0" y="878722"/>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Parent is to be first point of contact for first aid if possible.</a:t>
          </a:r>
        </a:p>
      </dsp:txBody>
      <dsp:txXfrm>
        <a:off x="36845" y="915567"/>
        <a:ext cx="11442035" cy="681087"/>
      </dsp:txXfrm>
    </dsp:sp>
    <dsp:sp modelId="{37AD5512-52F9-4257-8EC4-C0DDACB50ECE}">
      <dsp:nvSpPr>
        <dsp:cNvPr id="0" name=""/>
        <dsp:cNvSpPr/>
      </dsp:nvSpPr>
      <dsp:spPr>
        <a:xfrm>
          <a:off x="0" y="1688220"/>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Coach is secondary responder in case of emergency. Coach must be attired in a mask and gloves using proper protocols of donning of PPE before attending skater. </a:t>
          </a:r>
        </a:p>
      </dsp:txBody>
      <dsp:txXfrm>
        <a:off x="36845" y="1725065"/>
        <a:ext cx="11442035" cy="681087"/>
      </dsp:txXfrm>
    </dsp:sp>
    <dsp:sp modelId="{7A83AA9B-FB4B-4C85-9823-C358C42C11F6}">
      <dsp:nvSpPr>
        <dsp:cNvPr id="0" name=""/>
        <dsp:cNvSpPr/>
      </dsp:nvSpPr>
      <dsp:spPr>
        <a:xfrm>
          <a:off x="0" y="2497717"/>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Coach moves skater to personal seating space if needed. </a:t>
          </a:r>
        </a:p>
      </dsp:txBody>
      <dsp:txXfrm>
        <a:off x="36845" y="2534562"/>
        <a:ext cx="11442035" cy="681087"/>
      </dsp:txXfrm>
    </dsp:sp>
    <dsp:sp modelId="{9839C3AA-E27D-48D2-BA70-F7D6900A281A}">
      <dsp:nvSpPr>
        <dsp:cNvPr id="0" name=""/>
        <dsp:cNvSpPr/>
      </dsp:nvSpPr>
      <dsp:spPr>
        <a:xfrm>
          <a:off x="0" y="3307215"/>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Designated responder contacts guardians and if needed Emergency responders. Coach to gather skater and their personal effects, and walk skater to meet their ride. </a:t>
          </a:r>
        </a:p>
      </dsp:txBody>
      <dsp:txXfrm>
        <a:off x="36845" y="3344060"/>
        <a:ext cx="11442035" cy="681087"/>
      </dsp:txXfrm>
    </dsp:sp>
    <dsp:sp modelId="{EDEA9B5D-18B9-48AF-9DF4-B254ECC5196F}">
      <dsp:nvSpPr>
        <dsp:cNvPr id="0" name=""/>
        <dsp:cNvSpPr/>
      </dsp:nvSpPr>
      <dsp:spPr>
        <a:xfrm>
          <a:off x="0" y="4116713"/>
          <a:ext cx="11515725"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t>Coach is responsible to fill out the Incident Report form on the Skate Canada website. (No paper documents) https://skatecanada.wufoo.com/forms/qrkdnw40ve6pyn/</a:t>
          </a:r>
        </a:p>
      </dsp:txBody>
      <dsp:txXfrm>
        <a:off x="36845" y="4153558"/>
        <a:ext cx="11442035" cy="6810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0E597-DEFD-4883-9580-4895A75882E1}">
      <dsp:nvSpPr>
        <dsp:cNvPr id="0" name=""/>
        <dsp:cNvSpPr/>
      </dsp:nvSpPr>
      <dsp:spPr>
        <a:xfrm>
          <a:off x="0" y="15851"/>
          <a:ext cx="11515725" cy="1238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CA" sz="2800" kern="1200" dirty="0"/>
            <a:t>Coaches are to be the role models for the skaters and their parents</a:t>
          </a:r>
        </a:p>
      </dsp:txBody>
      <dsp:txXfrm>
        <a:off x="60466" y="76317"/>
        <a:ext cx="11394793" cy="1117717"/>
      </dsp:txXfrm>
    </dsp:sp>
    <dsp:sp modelId="{37AD5512-52F9-4257-8EC4-C0DDACB50ECE}">
      <dsp:nvSpPr>
        <dsp:cNvPr id="0" name=""/>
        <dsp:cNvSpPr/>
      </dsp:nvSpPr>
      <dsp:spPr>
        <a:xfrm>
          <a:off x="0" y="1355301"/>
          <a:ext cx="11515725" cy="24915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t>maintaining social distancing where possible, ensuring all required forms are filled out correctly in advance of taking the ice and following all hand washing and hygiene practices.</a:t>
          </a:r>
        </a:p>
        <a:p>
          <a:pPr marL="0" lvl="0" indent="0" algn="l" defTabSz="977900">
            <a:lnSpc>
              <a:spcPct val="90000"/>
            </a:lnSpc>
            <a:spcBef>
              <a:spcPct val="0"/>
            </a:spcBef>
            <a:spcAft>
              <a:spcPct val="35000"/>
            </a:spcAft>
            <a:buNone/>
          </a:pPr>
          <a:r>
            <a:rPr lang="en-CA" sz="2200" kern="1200" dirty="0"/>
            <a:t>If the guidelines set by Skate Canada Alberta and AHS are not followed, we could be shut down.  </a:t>
          </a:r>
        </a:p>
        <a:p>
          <a:pPr marL="0" lvl="0" indent="0" algn="l" defTabSz="977900">
            <a:lnSpc>
              <a:spcPct val="90000"/>
            </a:lnSpc>
            <a:spcBef>
              <a:spcPct val="0"/>
            </a:spcBef>
            <a:spcAft>
              <a:spcPct val="35000"/>
            </a:spcAft>
            <a:buNone/>
          </a:pPr>
          <a:r>
            <a:rPr lang="en-CA" sz="2200" kern="1200" dirty="0"/>
            <a:t>It is imperative that all coaches, skaters and parents abide by these regulations, and if anyone is found to be non compliant with these guidelines they will be asked to leave or not permitted into the facility.</a:t>
          </a:r>
        </a:p>
      </dsp:txBody>
      <dsp:txXfrm>
        <a:off x="121627" y="1476928"/>
        <a:ext cx="11272471" cy="2248297"/>
      </dsp:txXfrm>
    </dsp:sp>
    <dsp:sp modelId="{7A83AA9B-FB4B-4C85-9823-C358C42C11F6}">
      <dsp:nvSpPr>
        <dsp:cNvPr id="0" name=""/>
        <dsp:cNvSpPr/>
      </dsp:nvSpPr>
      <dsp:spPr>
        <a:xfrm>
          <a:off x="0" y="3947653"/>
          <a:ext cx="11515725" cy="9772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dirty="0"/>
            <a:t>The coaches in charge of COVID-19 enforcement are the Director of Group Programs, or the lead coach of the session in progress.</a:t>
          </a:r>
        </a:p>
      </dsp:txBody>
      <dsp:txXfrm>
        <a:off x="47704" y="3995357"/>
        <a:ext cx="11420317" cy="8818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4C753-B3D1-40A6-9903-06DBA6C1EBEB}">
      <dsp:nvSpPr>
        <dsp:cNvPr id="0" name=""/>
        <dsp:cNvSpPr/>
      </dsp:nvSpPr>
      <dsp:spPr>
        <a:xfrm>
          <a:off x="922615" y="0"/>
          <a:ext cx="10456307" cy="50891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A06818-E8AB-4CD6-8240-BB1915F5353B}">
      <dsp:nvSpPr>
        <dsp:cNvPr id="0" name=""/>
        <dsp:cNvSpPr/>
      </dsp:nvSpPr>
      <dsp:spPr>
        <a:xfrm>
          <a:off x="1749124" y="1831573"/>
          <a:ext cx="8803288" cy="14259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CA" sz="3600" kern="1200"/>
            <a:t>The best form of communication between the club, coaches and the members is email.</a:t>
          </a:r>
        </a:p>
      </dsp:txBody>
      <dsp:txXfrm>
        <a:off x="1818734" y="1901183"/>
        <a:ext cx="8664068" cy="12867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91E8-F73B-48AE-B25A-F0839E193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B3899C-11E8-400F-BAD9-877C7F32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70B6E66-4EE8-4C50-AF1E-A08D1F76D858}"/>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FBA7FB23-6010-4EEB-B995-8049575FFF6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0279D4-1F0B-477B-9561-08FEC62B304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26176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26F0-E1DD-4866-866D-3F03109271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8D8688-2E6D-4B15-BD18-898D11214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95F04E-6AC0-4A5C-841F-2A36B2D9D44A}"/>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5C2A5388-2BB7-402D-A540-250ACC6061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850396-F248-451A-ABD5-AC5ED1A9A8E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5546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A49221-438E-483B-B13E-192B67EEFD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523D90-D7E8-4164-998A-B0A2844BCD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26AD90-609D-490C-98A3-4250BECA2367}"/>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A7839B1D-8180-4A91-A65A-EC1CF74CB6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288295-64DE-417A-BA09-019342B71364}"/>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3726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598-B906-4429-B15B-CC751B66E8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427616-19DB-4D11-AEBB-5CB4D09FB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5EC06B-E559-4EBA-A29E-59EF0681E0D6}"/>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19D5ADD8-46B7-474D-AB96-E7DEDCB018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A3A81A-E717-4B70-8B8A-DEB639F1AFBA}"/>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8088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9440-1F15-41FA-8045-381149312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076891-1762-4797-8F37-DF9015866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6CE72-F3F1-47E8-B6A8-F8DD3875330F}"/>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759F1AF2-BB5A-497F-9DC4-26F11CB24E7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6853C1-075E-4C1C-B31C-E21D72377B25}"/>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2305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BC4-B1AF-44DF-AC07-6C6FFC2C97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2FC65D7-87D8-4152-8695-9DA7270BC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535251E-2D8C-4D07-802A-896B228474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5B1265-1006-4208-8763-130831DE6A0C}"/>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6" name="Footer Placeholder 5">
            <a:extLst>
              <a:ext uri="{FF2B5EF4-FFF2-40B4-BE49-F238E27FC236}">
                <a16:creationId xmlns:a16="http://schemas.microsoft.com/office/drawing/2014/main" id="{75587A06-C779-4AD7-BE37-B909DC31ED6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997056-651B-4C59-8CB4-3092EA3471A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09911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786C-9F20-4D5D-9465-D094579ADFE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DAB9E6-6899-468F-A042-8A0F4CEC6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B37DB-DB76-4746-AA9D-E4550165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8961D3-65E2-4C84-9EA9-F048417D39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38F1D-533D-4FC8-BF4C-3523A35CD8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BF97B9-272D-4984-AB27-C2F73A6BE293}"/>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8" name="Footer Placeholder 7">
            <a:extLst>
              <a:ext uri="{FF2B5EF4-FFF2-40B4-BE49-F238E27FC236}">
                <a16:creationId xmlns:a16="http://schemas.microsoft.com/office/drawing/2014/main" id="{9E5C63C2-5EF3-4808-AE37-85CC01EFB34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4ACBE7-E2F0-4C4A-BB44-28E38ED07D0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4492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D38F-BB38-4570-90CD-0B378226AE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3A44CD-05EB-41F2-BA0F-0C9A22A547D6}"/>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4" name="Footer Placeholder 3">
            <a:extLst>
              <a:ext uri="{FF2B5EF4-FFF2-40B4-BE49-F238E27FC236}">
                <a16:creationId xmlns:a16="http://schemas.microsoft.com/office/drawing/2014/main" id="{6F1D8AB8-CAB9-49C5-BBBD-4CDF9BD81B1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1BC94EC-29D3-4607-A0B3-0CC7429A4C8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56787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C0EF0B-D77A-4B19-A210-EB772616377F}"/>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3" name="Footer Placeholder 2">
            <a:extLst>
              <a:ext uri="{FF2B5EF4-FFF2-40B4-BE49-F238E27FC236}">
                <a16:creationId xmlns:a16="http://schemas.microsoft.com/office/drawing/2014/main" id="{229DE413-56B9-4435-8AE9-FCBFDCDA86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1191764-DC69-45E0-9542-C5BBAC2D887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93042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AC0B-DA73-488B-AE5D-E656BB08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06A3463-DB62-4222-B330-28E6DE960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EDDAF08-C706-44FF-BC6D-DAADE8C9D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934EE-9E7D-4B55-9012-61B00E84BE47}"/>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6" name="Footer Placeholder 5">
            <a:extLst>
              <a:ext uri="{FF2B5EF4-FFF2-40B4-BE49-F238E27FC236}">
                <a16:creationId xmlns:a16="http://schemas.microsoft.com/office/drawing/2014/main" id="{AEBF1FFD-2FD4-4424-AA32-AF58147412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547CAF-DAF4-4428-A8BA-7FDFE26705F8}"/>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8926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C56A-A798-4CC0-8BCA-822FD45AC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47BEDD0-453A-4829-860C-F86E1B461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85967F2-E7B9-49B3-81B5-704C2B277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446F5-17FB-461A-AF14-BD5752372BA7}"/>
              </a:ext>
            </a:extLst>
          </p:cNvPr>
          <p:cNvSpPr>
            <a:spLocks noGrp="1"/>
          </p:cNvSpPr>
          <p:nvPr>
            <p:ph type="dt" sz="half" idx="10"/>
          </p:nvPr>
        </p:nvSpPr>
        <p:spPr/>
        <p:txBody>
          <a:bodyPr/>
          <a:lstStyle/>
          <a:p>
            <a:fld id="{1A8F8BFF-8F3A-47BD-863F-DA874C392CD7}" type="datetimeFigureOut">
              <a:rPr lang="en-CA" smtClean="0"/>
              <a:t>2021-01-06</a:t>
            </a:fld>
            <a:endParaRPr lang="en-CA"/>
          </a:p>
        </p:txBody>
      </p:sp>
      <p:sp>
        <p:nvSpPr>
          <p:cNvPr id="6" name="Footer Placeholder 5">
            <a:extLst>
              <a:ext uri="{FF2B5EF4-FFF2-40B4-BE49-F238E27FC236}">
                <a16:creationId xmlns:a16="http://schemas.microsoft.com/office/drawing/2014/main" id="{829B9E15-04E4-4BBD-8E2A-6F57E8F6DD2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1BE758-64A2-492C-AFD6-B189984F8551}"/>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61486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7AB69-334D-4AF1-83E6-F5FE148CA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BB4BA4F-1BE4-4F05-8C70-5D5A42DE5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6C5D8F-4BBF-4D7E-87F4-492751CBF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F8BFF-8F3A-47BD-863F-DA874C392CD7}" type="datetimeFigureOut">
              <a:rPr lang="en-CA" smtClean="0"/>
              <a:t>2021-01-06</a:t>
            </a:fld>
            <a:endParaRPr lang="en-CA"/>
          </a:p>
        </p:txBody>
      </p:sp>
      <p:sp>
        <p:nvSpPr>
          <p:cNvPr id="5" name="Footer Placeholder 4">
            <a:extLst>
              <a:ext uri="{FF2B5EF4-FFF2-40B4-BE49-F238E27FC236}">
                <a16:creationId xmlns:a16="http://schemas.microsoft.com/office/drawing/2014/main" id="{F72A5AE6-F566-458E-B778-F758331F4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ABF1B68-E8C2-4BE7-83FA-77C2BBBFE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C5FC-E0CB-4938-A253-72C1E6E675E8}" type="slidenum">
              <a:rPr lang="en-CA" smtClean="0"/>
              <a:t>‹#›</a:t>
            </a:fld>
            <a:endParaRPr lang="en-CA"/>
          </a:p>
        </p:txBody>
      </p:sp>
    </p:spTree>
    <p:extLst>
      <p:ext uri="{BB962C8B-B14F-4D97-AF65-F5344CB8AC3E}">
        <p14:creationId xmlns:p14="http://schemas.microsoft.com/office/powerpoint/2010/main" val="37765690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video" Target="https://www.youtube.com/embed/seA1wbXUQTs?feature=oembe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4xC-_7ZiQoY?feature=oembed"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fontScale="90000"/>
          </a:bodyPr>
          <a:lstStyle/>
          <a:p>
            <a:pPr algn="l"/>
            <a:r>
              <a:rPr lang="en-CA" sz="6600" b="1" dirty="0">
                <a:solidFill>
                  <a:srgbClr val="FFFFFF"/>
                </a:solidFill>
              </a:rPr>
              <a:t>Return to Skating</a:t>
            </a:r>
            <a:br>
              <a:rPr lang="en-CA" sz="6600" b="1" dirty="0">
                <a:solidFill>
                  <a:srgbClr val="FFFFFF"/>
                </a:solidFill>
              </a:rPr>
            </a:br>
            <a:r>
              <a:rPr lang="en-CA" sz="6600" b="1" dirty="0" err="1">
                <a:solidFill>
                  <a:srgbClr val="FFFFFF"/>
                </a:solidFill>
              </a:rPr>
              <a:t>PowerSkating</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dirty="0">
                <a:solidFill>
                  <a:srgbClr val="1B1B1B"/>
                </a:solidFill>
              </a:rPr>
              <a:t>Winter 2021</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Tree>
    <p:extLst>
      <p:ext uri="{BB962C8B-B14F-4D97-AF65-F5344CB8AC3E}">
        <p14:creationId xmlns:p14="http://schemas.microsoft.com/office/powerpoint/2010/main" val="3797913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889A5-E679-497A-A500-1D2915CC3B33}"/>
              </a:ext>
            </a:extLst>
          </p:cNvPr>
          <p:cNvSpPr>
            <a:spLocks noGrp="1"/>
          </p:cNvSpPr>
          <p:nvPr>
            <p:ph type="title"/>
          </p:nvPr>
        </p:nvSpPr>
        <p:spPr>
          <a:xfrm>
            <a:off x="1371599" y="294538"/>
            <a:ext cx="9895951" cy="1033669"/>
          </a:xfrm>
        </p:spPr>
        <p:txBody>
          <a:bodyPr>
            <a:normAutofit/>
          </a:bodyPr>
          <a:lstStyle/>
          <a:p>
            <a:r>
              <a:rPr lang="en-CA" sz="4800" b="1" dirty="0">
                <a:solidFill>
                  <a:srgbClr val="FFFFFF"/>
                </a:solidFill>
              </a:rPr>
              <a:t>Sickness Policy</a:t>
            </a:r>
          </a:p>
        </p:txBody>
      </p:sp>
      <p:sp>
        <p:nvSpPr>
          <p:cNvPr id="11" name="Freeform: Shape 10">
            <a:extLst>
              <a:ext uri="{FF2B5EF4-FFF2-40B4-BE49-F238E27FC236}">
                <a16:creationId xmlns:a16="http://schemas.microsoft.com/office/drawing/2014/main" id="{40A5E4D6-8B5A-431C-BF9D-61A60D084EE0}"/>
              </a:ext>
            </a:extLst>
          </p:cNvPr>
          <p:cNvSpPr/>
          <p:nvPr/>
        </p:nvSpPr>
        <p:spPr>
          <a:xfrm>
            <a:off x="285750" y="1622745"/>
            <a:ext cx="11447329" cy="1118812"/>
          </a:xfrm>
          <a:custGeom>
            <a:avLst/>
            <a:gdLst>
              <a:gd name="connsiteX0" fmla="*/ 0 w 10515600"/>
              <a:gd name="connsiteY0" fmla="*/ 186472 h 1118812"/>
              <a:gd name="connsiteX1" fmla="*/ 186472 w 10515600"/>
              <a:gd name="connsiteY1" fmla="*/ 0 h 1118812"/>
              <a:gd name="connsiteX2" fmla="*/ 10329128 w 10515600"/>
              <a:gd name="connsiteY2" fmla="*/ 0 h 1118812"/>
              <a:gd name="connsiteX3" fmla="*/ 10515600 w 10515600"/>
              <a:gd name="connsiteY3" fmla="*/ 186472 h 1118812"/>
              <a:gd name="connsiteX4" fmla="*/ 10515600 w 10515600"/>
              <a:gd name="connsiteY4" fmla="*/ 932340 h 1118812"/>
              <a:gd name="connsiteX5" fmla="*/ 10329128 w 10515600"/>
              <a:gd name="connsiteY5" fmla="*/ 1118812 h 1118812"/>
              <a:gd name="connsiteX6" fmla="*/ 186472 w 10515600"/>
              <a:gd name="connsiteY6" fmla="*/ 1118812 h 1118812"/>
              <a:gd name="connsiteX7" fmla="*/ 0 w 10515600"/>
              <a:gd name="connsiteY7" fmla="*/ 932340 h 1118812"/>
              <a:gd name="connsiteX8" fmla="*/ 0 w 10515600"/>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18812">
                <a:moveTo>
                  <a:pt x="0" y="186472"/>
                </a:moveTo>
                <a:cubicBezTo>
                  <a:pt x="0" y="83486"/>
                  <a:pt x="83486" y="0"/>
                  <a:pt x="186472" y="0"/>
                </a:cubicBezTo>
                <a:lnTo>
                  <a:pt x="10329128" y="0"/>
                </a:lnTo>
                <a:cubicBezTo>
                  <a:pt x="10432114" y="0"/>
                  <a:pt x="10515600" y="83486"/>
                  <a:pt x="10515600" y="186472"/>
                </a:cubicBezTo>
                <a:lnTo>
                  <a:pt x="10515600" y="932340"/>
                </a:lnTo>
                <a:cubicBezTo>
                  <a:pt x="10515600" y="1035326"/>
                  <a:pt x="10432114" y="1118812"/>
                  <a:pt x="10329128"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CA" sz="2000" kern="1200" dirty="0"/>
              <a:t>If your skater develops COVID-19 symptoms or has a known exposure to COVID-19 and has been asked to self isolate, you should notify the club. </a:t>
            </a:r>
          </a:p>
        </p:txBody>
      </p:sp>
      <p:sp>
        <p:nvSpPr>
          <p:cNvPr id="12" name="Freeform: Shape 11">
            <a:extLst>
              <a:ext uri="{FF2B5EF4-FFF2-40B4-BE49-F238E27FC236}">
                <a16:creationId xmlns:a16="http://schemas.microsoft.com/office/drawing/2014/main" id="{69EA25B2-5C76-4115-825C-9E5C0D172DAA}"/>
              </a:ext>
            </a:extLst>
          </p:cNvPr>
          <p:cNvSpPr/>
          <p:nvPr/>
        </p:nvSpPr>
        <p:spPr>
          <a:xfrm>
            <a:off x="285750" y="2757040"/>
            <a:ext cx="11447329" cy="1093215"/>
          </a:xfrm>
          <a:custGeom>
            <a:avLst/>
            <a:gdLst>
              <a:gd name="connsiteX0" fmla="*/ 0 w 10515600"/>
              <a:gd name="connsiteY0" fmla="*/ 186472 h 1118812"/>
              <a:gd name="connsiteX1" fmla="*/ 186472 w 10515600"/>
              <a:gd name="connsiteY1" fmla="*/ 0 h 1118812"/>
              <a:gd name="connsiteX2" fmla="*/ 10329128 w 10515600"/>
              <a:gd name="connsiteY2" fmla="*/ 0 h 1118812"/>
              <a:gd name="connsiteX3" fmla="*/ 10515600 w 10515600"/>
              <a:gd name="connsiteY3" fmla="*/ 186472 h 1118812"/>
              <a:gd name="connsiteX4" fmla="*/ 10515600 w 10515600"/>
              <a:gd name="connsiteY4" fmla="*/ 932340 h 1118812"/>
              <a:gd name="connsiteX5" fmla="*/ 10329128 w 10515600"/>
              <a:gd name="connsiteY5" fmla="*/ 1118812 h 1118812"/>
              <a:gd name="connsiteX6" fmla="*/ 186472 w 10515600"/>
              <a:gd name="connsiteY6" fmla="*/ 1118812 h 1118812"/>
              <a:gd name="connsiteX7" fmla="*/ 0 w 10515600"/>
              <a:gd name="connsiteY7" fmla="*/ 932340 h 1118812"/>
              <a:gd name="connsiteX8" fmla="*/ 0 w 10515600"/>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18812">
                <a:moveTo>
                  <a:pt x="0" y="186472"/>
                </a:moveTo>
                <a:cubicBezTo>
                  <a:pt x="0" y="83486"/>
                  <a:pt x="83486" y="0"/>
                  <a:pt x="186472" y="0"/>
                </a:cubicBezTo>
                <a:lnTo>
                  <a:pt x="10329128" y="0"/>
                </a:lnTo>
                <a:cubicBezTo>
                  <a:pt x="10432114" y="0"/>
                  <a:pt x="10515600" y="83486"/>
                  <a:pt x="10515600" y="186472"/>
                </a:cubicBezTo>
                <a:lnTo>
                  <a:pt x="10515600" y="932340"/>
                </a:lnTo>
                <a:cubicBezTo>
                  <a:pt x="10515600" y="1035326"/>
                  <a:pt x="10432114" y="1118812"/>
                  <a:pt x="10329128"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CA" sz="2000" kern="1200" dirty="0"/>
              <a:t>Your skater can return to skating once they and your family are free of the COVID-19 virus as verified by a medical professional or after 10 days of recovery and symptoms are resolved. </a:t>
            </a:r>
          </a:p>
        </p:txBody>
      </p:sp>
      <p:sp>
        <p:nvSpPr>
          <p:cNvPr id="13" name="Freeform: Shape 12">
            <a:extLst>
              <a:ext uri="{FF2B5EF4-FFF2-40B4-BE49-F238E27FC236}">
                <a16:creationId xmlns:a16="http://schemas.microsoft.com/office/drawing/2014/main" id="{956A1A97-E73D-470F-99FC-52150B3BB7A2}"/>
              </a:ext>
            </a:extLst>
          </p:cNvPr>
          <p:cNvSpPr/>
          <p:nvPr/>
        </p:nvSpPr>
        <p:spPr>
          <a:xfrm>
            <a:off x="285750" y="3865738"/>
            <a:ext cx="11447329" cy="1118813"/>
          </a:xfrm>
          <a:custGeom>
            <a:avLst/>
            <a:gdLst>
              <a:gd name="connsiteX0" fmla="*/ 0 w 10515600"/>
              <a:gd name="connsiteY0" fmla="*/ 186472 h 1118812"/>
              <a:gd name="connsiteX1" fmla="*/ 186472 w 10515600"/>
              <a:gd name="connsiteY1" fmla="*/ 0 h 1118812"/>
              <a:gd name="connsiteX2" fmla="*/ 10329128 w 10515600"/>
              <a:gd name="connsiteY2" fmla="*/ 0 h 1118812"/>
              <a:gd name="connsiteX3" fmla="*/ 10515600 w 10515600"/>
              <a:gd name="connsiteY3" fmla="*/ 186472 h 1118812"/>
              <a:gd name="connsiteX4" fmla="*/ 10515600 w 10515600"/>
              <a:gd name="connsiteY4" fmla="*/ 932340 h 1118812"/>
              <a:gd name="connsiteX5" fmla="*/ 10329128 w 10515600"/>
              <a:gd name="connsiteY5" fmla="*/ 1118812 h 1118812"/>
              <a:gd name="connsiteX6" fmla="*/ 186472 w 10515600"/>
              <a:gd name="connsiteY6" fmla="*/ 1118812 h 1118812"/>
              <a:gd name="connsiteX7" fmla="*/ 0 w 10515600"/>
              <a:gd name="connsiteY7" fmla="*/ 932340 h 1118812"/>
              <a:gd name="connsiteX8" fmla="*/ 0 w 10515600"/>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18812">
                <a:moveTo>
                  <a:pt x="0" y="186472"/>
                </a:moveTo>
                <a:cubicBezTo>
                  <a:pt x="0" y="83486"/>
                  <a:pt x="83486" y="0"/>
                  <a:pt x="186472" y="0"/>
                </a:cubicBezTo>
                <a:lnTo>
                  <a:pt x="10329128" y="0"/>
                </a:lnTo>
                <a:cubicBezTo>
                  <a:pt x="10432114" y="0"/>
                  <a:pt x="10515600" y="83486"/>
                  <a:pt x="10515600" y="186472"/>
                </a:cubicBezTo>
                <a:lnTo>
                  <a:pt x="10515600" y="932340"/>
                </a:lnTo>
                <a:cubicBezTo>
                  <a:pt x="10515600" y="1035326"/>
                  <a:pt x="10432114" y="1118812"/>
                  <a:pt x="10329128"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CA" sz="2000" kern="1200" dirty="0"/>
              <a:t>In case of a positive test at one of our classes, We will follow AHS directives however it is possible that participants may be removed until the diagnosis of COVID-19 has been ruled out by health authorities</a:t>
            </a:r>
          </a:p>
        </p:txBody>
      </p:sp>
      <p:sp>
        <p:nvSpPr>
          <p:cNvPr id="14" name="Freeform: Shape 13">
            <a:extLst>
              <a:ext uri="{FF2B5EF4-FFF2-40B4-BE49-F238E27FC236}">
                <a16:creationId xmlns:a16="http://schemas.microsoft.com/office/drawing/2014/main" id="{D1B9CBDA-80FE-427B-92E9-481614345885}"/>
              </a:ext>
            </a:extLst>
          </p:cNvPr>
          <p:cNvSpPr/>
          <p:nvPr/>
        </p:nvSpPr>
        <p:spPr>
          <a:xfrm>
            <a:off x="285750" y="5000034"/>
            <a:ext cx="11447329" cy="1203047"/>
          </a:xfrm>
          <a:custGeom>
            <a:avLst/>
            <a:gdLst>
              <a:gd name="connsiteX0" fmla="*/ 0 w 10515600"/>
              <a:gd name="connsiteY0" fmla="*/ 186472 h 1118812"/>
              <a:gd name="connsiteX1" fmla="*/ 186472 w 10515600"/>
              <a:gd name="connsiteY1" fmla="*/ 0 h 1118812"/>
              <a:gd name="connsiteX2" fmla="*/ 10329128 w 10515600"/>
              <a:gd name="connsiteY2" fmla="*/ 0 h 1118812"/>
              <a:gd name="connsiteX3" fmla="*/ 10515600 w 10515600"/>
              <a:gd name="connsiteY3" fmla="*/ 186472 h 1118812"/>
              <a:gd name="connsiteX4" fmla="*/ 10515600 w 10515600"/>
              <a:gd name="connsiteY4" fmla="*/ 932340 h 1118812"/>
              <a:gd name="connsiteX5" fmla="*/ 10329128 w 10515600"/>
              <a:gd name="connsiteY5" fmla="*/ 1118812 h 1118812"/>
              <a:gd name="connsiteX6" fmla="*/ 186472 w 10515600"/>
              <a:gd name="connsiteY6" fmla="*/ 1118812 h 1118812"/>
              <a:gd name="connsiteX7" fmla="*/ 0 w 10515600"/>
              <a:gd name="connsiteY7" fmla="*/ 932340 h 1118812"/>
              <a:gd name="connsiteX8" fmla="*/ 0 w 10515600"/>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18812">
                <a:moveTo>
                  <a:pt x="0" y="186472"/>
                </a:moveTo>
                <a:cubicBezTo>
                  <a:pt x="0" y="83486"/>
                  <a:pt x="83486" y="0"/>
                  <a:pt x="186472" y="0"/>
                </a:cubicBezTo>
                <a:lnTo>
                  <a:pt x="10329128" y="0"/>
                </a:lnTo>
                <a:cubicBezTo>
                  <a:pt x="10432114" y="0"/>
                  <a:pt x="10515600" y="83486"/>
                  <a:pt x="10515600" y="186472"/>
                </a:cubicBezTo>
                <a:lnTo>
                  <a:pt x="10515600" y="932340"/>
                </a:lnTo>
                <a:cubicBezTo>
                  <a:pt x="10515600" y="1035326"/>
                  <a:pt x="10432114" y="1118812"/>
                  <a:pt x="10329128"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CA" sz="2000" kern="1200" dirty="0"/>
              <a:t>Refunds for missed CanSkate and </a:t>
            </a:r>
            <a:r>
              <a:rPr lang="en-CA" sz="2000" kern="1200" dirty="0" err="1"/>
              <a:t>Powerskate</a:t>
            </a:r>
            <a:r>
              <a:rPr lang="en-CA" sz="2000" kern="1200" dirty="0"/>
              <a:t> are only available with the medical documentation provision for a Covid-19 self isolation order (not applicable to travel, which will not be considered for refund) or positive test, and the skater has completed a 10 day recovery and are symptom free. </a:t>
            </a:r>
          </a:p>
        </p:txBody>
      </p:sp>
    </p:spTree>
    <p:extLst>
      <p:ext uri="{BB962C8B-B14F-4D97-AF65-F5344CB8AC3E}">
        <p14:creationId xmlns:p14="http://schemas.microsoft.com/office/powerpoint/2010/main" val="3384116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1371599" y="294538"/>
            <a:ext cx="9895951" cy="1033669"/>
          </a:xfrm>
        </p:spPr>
        <p:txBody>
          <a:bodyPr>
            <a:normAutofit/>
          </a:bodyPr>
          <a:lstStyle/>
          <a:p>
            <a:r>
              <a:rPr lang="en-CA" sz="4000" b="1">
                <a:solidFill>
                  <a:srgbClr val="FFFFFF"/>
                </a:solidFill>
              </a:rPr>
              <a:t>First Aid</a:t>
            </a:r>
          </a:p>
        </p:txBody>
      </p:sp>
      <p:graphicFrame>
        <p:nvGraphicFramePr>
          <p:cNvPr id="4" name="Content Placeholder 3">
            <a:extLst>
              <a:ext uri="{FF2B5EF4-FFF2-40B4-BE49-F238E27FC236}">
                <a16:creationId xmlns:a16="http://schemas.microsoft.com/office/drawing/2014/main" id="{F733E456-900D-48F7-B9EE-67CDC9DB1FF6}"/>
              </a:ext>
            </a:extLst>
          </p:cNvPr>
          <p:cNvGraphicFramePr>
            <a:graphicFrameLocks noGrp="1"/>
          </p:cNvGraphicFramePr>
          <p:nvPr>
            <p:ph idx="1"/>
            <p:extLst>
              <p:ext uri="{D42A27DB-BD31-4B8C-83A1-F6EECF244321}">
                <p14:modId xmlns:p14="http://schemas.microsoft.com/office/powerpoint/2010/main" val="834298720"/>
              </p:ext>
            </p:extLst>
          </p:nvPr>
        </p:nvGraphicFramePr>
        <p:xfrm>
          <a:off x="271463" y="1622746"/>
          <a:ext cx="11515725" cy="494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364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06F4-ABEB-43CA-8B08-44929D6539A4}"/>
              </a:ext>
            </a:extLst>
          </p:cNvPr>
          <p:cNvSpPr>
            <a:spLocks noGrp="1"/>
          </p:cNvSpPr>
          <p:nvPr>
            <p:ph type="title"/>
          </p:nvPr>
        </p:nvSpPr>
        <p:spPr/>
        <p:txBody>
          <a:bodyPr vert="horz" lIns="91440" tIns="45720" rIns="91440" bIns="45720" rtlCol="0" anchor="ctr">
            <a:normAutofit/>
          </a:bodyPr>
          <a:lstStyle/>
          <a:p>
            <a:r>
              <a:rPr lang="en-US" sz="3100" kern="1200" dirty="0">
                <a:solidFill>
                  <a:schemeClr val="bg1"/>
                </a:solidFill>
                <a:latin typeface="+mj-lt"/>
                <a:ea typeface="+mj-ea"/>
                <a:cs typeface="+mj-cs"/>
              </a:rPr>
              <a:t>Hand Hygiene – Wash your hands often </a:t>
            </a:r>
          </a:p>
        </p:txBody>
      </p:sp>
      <p:pic>
        <p:nvPicPr>
          <p:cNvPr id="5" name="Online Media 4" title="Coronavirus | How to wash your hands">
            <a:hlinkClick r:id="" action="ppaction://media"/>
            <a:extLst>
              <a:ext uri="{FF2B5EF4-FFF2-40B4-BE49-F238E27FC236}">
                <a16:creationId xmlns:a16="http://schemas.microsoft.com/office/drawing/2014/main" id="{0A4C118D-D566-4F08-B91E-445BCD48CDB3}"/>
              </a:ext>
            </a:extLst>
          </p:cNvPr>
          <p:cNvPicPr>
            <a:picLocks noGrp="1" noRot="1" noChangeAspect="1"/>
          </p:cNvPicPr>
          <p:nvPr>
            <p:ph idx="1"/>
            <a:videoFile r:link="rId1"/>
          </p:nvPr>
        </p:nvPicPr>
        <p:blipFill>
          <a:blip r:embed="rId3"/>
          <a:stretch>
            <a:fillRect/>
          </a:stretch>
        </p:blipFill>
        <p:spPr>
          <a:xfrm>
            <a:off x="4214813" y="457200"/>
            <a:ext cx="7629525" cy="5857875"/>
          </a:xfrm>
          <a:prstGeom prst="rect">
            <a:avLst/>
          </a:prstGeom>
        </p:spPr>
      </p:pic>
      <p:sp>
        <p:nvSpPr>
          <p:cNvPr id="7" name="Text Placeholder 6">
            <a:extLst>
              <a:ext uri="{FF2B5EF4-FFF2-40B4-BE49-F238E27FC236}">
                <a16:creationId xmlns:a16="http://schemas.microsoft.com/office/drawing/2014/main" id="{DD76B5FE-EE71-8549-9976-FEACC3603CD4}"/>
              </a:ext>
            </a:extLst>
          </p:cNvPr>
          <p:cNvSpPr>
            <a:spLocks noGrp="1"/>
          </p:cNvSpPr>
          <p:nvPr>
            <p:ph type="body" sz="half" idx="2"/>
          </p:nvPr>
        </p:nvSpPr>
        <p:spPr>
          <a:xfrm>
            <a:off x="371475" y="485775"/>
            <a:ext cx="3500438" cy="3811588"/>
          </a:xfrm>
          <a:solidFill>
            <a:schemeClr val="tx1">
              <a:lumMod val="65000"/>
              <a:lumOff val="35000"/>
            </a:schemeClr>
          </a:solidFill>
        </p:spPr>
        <p:txBody>
          <a:bodyPr anchor="ctr"/>
          <a:lstStyle/>
          <a:p>
            <a:pPr algn="ctr"/>
            <a:r>
              <a:rPr lang="en-US" sz="3600" dirty="0">
                <a:solidFill>
                  <a:schemeClr val="bg1"/>
                </a:solidFill>
              </a:rPr>
              <a:t>How to wash your Hands</a:t>
            </a:r>
          </a:p>
          <a:p>
            <a:endParaRPr lang="en-US" dirty="0"/>
          </a:p>
        </p:txBody>
      </p:sp>
      <p:sp>
        <p:nvSpPr>
          <p:cNvPr id="10" name="TextBox 9">
            <a:extLst>
              <a:ext uri="{FF2B5EF4-FFF2-40B4-BE49-F238E27FC236}">
                <a16:creationId xmlns:a16="http://schemas.microsoft.com/office/drawing/2014/main" id="{A207A64F-490B-1C43-A204-5C682C27DF05}"/>
              </a:ext>
            </a:extLst>
          </p:cNvPr>
          <p:cNvSpPr txBox="1"/>
          <p:nvPr/>
        </p:nvSpPr>
        <p:spPr>
          <a:xfrm>
            <a:off x="371475" y="4549775"/>
            <a:ext cx="3500438" cy="1765300"/>
          </a:xfrm>
          <a:prstGeom prst="rect">
            <a:avLst/>
          </a:prstGeom>
          <a:solidFill>
            <a:schemeClr val="accent1"/>
          </a:solidFill>
        </p:spPr>
        <p:txBody>
          <a:bodyPr wrap="square" rtlCol="0">
            <a:spAutoFit/>
          </a:bodyPr>
          <a:lstStyle/>
          <a:p>
            <a:endParaRPr lang="en-US" dirty="0"/>
          </a:p>
        </p:txBody>
      </p:sp>
    </p:spTree>
    <p:extLst>
      <p:ext uri="{BB962C8B-B14F-4D97-AF65-F5344CB8AC3E}">
        <p14:creationId xmlns:p14="http://schemas.microsoft.com/office/powerpoint/2010/main" val="294992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17DEB3-32DD-7043-93C0-5D20B19EF7A6}"/>
              </a:ext>
            </a:extLst>
          </p:cNvPr>
          <p:cNvSpPr>
            <a:spLocks noGrp="1"/>
          </p:cNvSpPr>
          <p:nvPr>
            <p:ph type="title"/>
          </p:nvPr>
        </p:nvSpPr>
        <p:spPr>
          <a:xfrm>
            <a:off x="400051" y="457200"/>
            <a:ext cx="3486150" cy="3957638"/>
          </a:xfrm>
          <a:solidFill>
            <a:schemeClr val="tx1">
              <a:lumMod val="65000"/>
              <a:lumOff val="35000"/>
            </a:schemeClr>
          </a:solidFill>
        </p:spPr>
        <p:txBody>
          <a:bodyPr anchor="ctr"/>
          <a:lstStyle/>
          <a:p>
            <a:pPr algn="ctr"/>
            <a:r>
              <a:rPr lang="en-US" dirty="0">
                <a:solidFill>
                  <a:schemeClr val="bg1"/>
                </a:solidFill>
              </a:rPr>
              <a:t>How to use Alcohol based Hand Sanitizer</a:t>
            </a:r>
          </a:p>
        </p:txBody>
      </p:sp>
      <p:sp>
        <p:nvSpPr>
          <p:cNvPr id="6" name="Text Placeholder 5">
            <a:extLst>
              <a:ext uri="{FF2B5EF4-FFF2-40B4-BE49-F238E27FC236}">
                <a16:creationId xmlns:a16="http://schemas.microsoft.com/office/drawing/2014/main" id="{6048F0DF-B26F-A24B-9C19-AAD78172C6FB}"/>
              </a:ext>
            </a:extLst>
          </p:cNvPr>
          <p:cNvSpPr>
            <a:spLocks noGrp="1"/>
          </p:cNvSpPr>
          <p:nvPr>
            <p:ph type="body" sz="half" idx="2"/>
          </p:nvPr>
        </p:nvSpPr>
        <p:spPr>
          <a:xfrm>
            <a:off x="400051" y="4618037"/>
            <a:ext cx="3560763" cy="1897063"/>
          </a:xfrm>
          <a:solidFill>
            <a:schemeClr val="accent1"/>
          </a:solidFill>
        </p:spPr>
        <p:txBody>
          <a:bodyPr/>
          <a:lstStyle/>
          <a:p>
            <a:endParaRPr lang="en-US" dirty="0"/>
          </a:p>
          <a:p>
            <a:endParaRPr lang="en-US" dirty="0"/>
          </a:p>
        </p:txBody>
      </p:sp>
      <p:pic>
        <p:nvPicPr>
          <p:cNvPr id="7" name="Online Media 3" title="Coronavirus | How to use hand sanitizer effectively">
            <a:hlinkClick r:id="" action="ppaction://media"/>
            <a:extLst>
              <a:ext uri="{FF2B5EF4-FFF2-40B4-BE49-F238E27FC236}">
                <a16:creationId xmlns:a16="http://schemas.microsoft.com/office/drawing/2014/main" id="{2989AA14-5E05-E349-B1A8-76CB2E7DC1EF}"/>
              </a:ext>
            </a:extLst>
          </p:cNvPr>
          <p:cNvPicPr>
            <a:picLocks noGrp="1" noRot="1" noChangeAspect="1"/>
          </p:cNvPicPr>
          <p:nvPr>
            <p:ph idx="1"/>
            <a:videoFile r:link="rId1"/>
          </p:nvPr>
        </p:nvPicPr>
        <p:blipFill>
          <a:blip r:embed="rId3"/>
          <a:stretch>
            <a:fillRect/>
          </a:stretch>
        </p:blipFill>
        <p:spPr>
          <a:xfrm>
            <a:off x="4200525" y="457200"/>
            <a:ext cx="7366601" cy="6057900"/>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404310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E7A48E40-B921-4DE3-9D6C-3119C16D1380}"/>
              </a:ext>
            </a:extLst>
          </p:cNvPr>
          <p:cNvGraphicFramePr>
            <a:graphicFrameLocks noChangeAspect="1"/>
          </p:cNvGraphicFramePr>
          <p:nvPr>
            <p:extLst>
              <p:ext uri="{D42A27DB-BD31-4B8C-83A1-F6EECF244321}">
                <p14:modId xmlns:p14="http://schemas.microsoft.com/office/powerpoint/2010/main" val="3157727850"/>
              </p:ext>
            </p:extLst>
          </p:nvPr>
        </p:nvGraphicFramePr>
        <p:xfrm>
          <a:off x="525984" y="0"/>
          <a:ext cx="11140032" cy="7208385"/>
        </p:xfrm>
        <a:graphic>
          <a:graphicData uri="http://schemas.openxmlformats.org/presentationml/2006/ole">
            <mc:AlternateContent xmlns:mc="http://schemas.openxmlformats.org/markup-compatibility/2006">
              <mc:Choice xmlns:v="urn:schemas-microsoft-com:vml" Requires="v">
                <p:oleObj name="Acrobat Document" r:id="rId2" imgW="11658421" imgH="7543561" progId="AcroExch.Document.DC">
                  <p:embed/>
                </p:oleObj>
              </mc:Choice>
              <mc:Fallback>
                <p:oleObj name="Acrobat Document" r:id="rId2" imgW="11658421" imgH="7543561" progId="AcroExch.Document.DC">
                  <p:embed/>
                  <p:pic>
                    <p:nvPicPr>
                      <p:cNvPr id="0" name=""/>
                      <p:cNvPicPr/>
                      <p:nvPr/>
                    </p:nvPicPr>
                    <p:blipFill>
                      <a:blip r:embed="rId3"/>
                      <a:stretch>
                        <a:fillRect/>
                      </a:stretch>
                    </p:blipFill>
                    <p:spPr>
                      <a:xfrm>
                        <a:off x="525984" y="0"/>
                        <a:ext cx="11140032" cy="7208385"/>
                      </a:xfrm>
                      <a:prstGeom prst="rect">
                        <a:avLst/>
                      </a:prstGeom>
                    </p:spPr>
                  </p:pic>
                </p:oleObj>
              </mc:Fallback>
            </mc:AlternateContent>
          </a:graphicData>
        </a:graphic>
      </p:graphicFrame>
    </p:spTree>
    <p:extLst>
      <p:ext uri="{BB962C8B-B14F-4D97-AF65-F5344CB8AC3E}">
        <p14:creationId xmlns:p14="http://schemas.microsoft.com/office/powerpoint/2010/main" val="500613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1371599" y="294538"/>
            <a:ext cx="9895951" cy="1033669"/>
          </a:xfrm>
        </p:spPr>
        <p:txBody>
          <a:bodyPr>
            <a:normAutofit/>
          </a:bodyPr>
          <a:lstStyle/>
          <a:p>
            <a:r>
              <a:rPr lang="en-CA" sz="4000" b="1" dirty="0">
                <a:solidFill>
                  <a:srgbClr val="FFFFFF"/>
                </a:solidFill>
              </a:rPr>
              <a:t>Compliance Enforcement</a:t>
            </a:r>
          </a:p>
        </p:txBody>
      </p:sp>
      <p:graphicFrame>
        <p:nvGraphicFramePr>
          <p:cNvPr id="4" name="Content Placeholder 3">
            <a:extLst>
              <a:ext uri="{FF2B5EF4-FFF2-40B4-BE49-F238E27FC236}">
                <a16:creationId xmlns:a16="http://schemas.microsoft.com/office/drawing/2014/main" id="{F733E456-900D-48F7-B9EE-67CDC9DB1FF6}"/>
              </a:ext>
            </a:extLst>
          </p:cNvPr>
          <p:cNvGraphicFramePr>
            <a:graphicFrameLocks noGrp="1"/>
          </p:cNvGraphicFramePr>
          <p:nvPr>
            <p:ph idx="1"/>
            <p:extLst>
              <p:ext uri="{D42A27DB-BD31-4B8C-83A1-F6EECF244321}">
                <p14:modId xmlns:p14="http://schemas.microsoft.com/office/powerpoint/2010/main" val="747061527"/>
              </p:ext>
            </p:extLst>
          </p:nvPr>
        </p:nvGraphicFramePr>
        <p:xfrm>
          <a:off x="271463" y="1622746"/>
          <a:ext cx="11515725" cy="494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4534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1371599" y="294538"/>
            <a:ext cx="9895951" cy="1033669"/>
          </a:xfrm>
        </p:spPr>
        <p:txBody>
          <a:bodyPr>
            <a:normAutofit/>
          </a:bodyPr>
          <a:lstStyle/>
          <a:p>
            <a:r>
              <a:rPr lang="en-CA" sz="4000" b="1">
                <a:solidFill>
                  <a:srgbClr val="FFFFFF"/>
                </a:solidFill>
              </a:rPr>
              <a:t>Communication</a:t>
            </a:r>
          </a:p>
        </p:txBody>
      </p:sp>
      <p:graphicFrame>
        <p:nvGraphicFramePr>
          <p:cNvPr id="4" name="Content Placeholder 3">
            <a:extLst>
              <a:ext uri="{FF2B5EF4-FFF2-40B4-BE49-F238E27FC236}">
                <a16:creationId xmlns:a16="http://schemas.microsoft.com/office/drawing/2014/main" id="{222C9C6F-7748-4A3C-97A2-9196AF16E97D}"/>
              </a:ext>
            </a:extLst>
          </p:cNvPr>
          <p:cNvGraphicFramePr>
            <a:graphicFrameLocks noGrp="1"/>
          </p:cNvGraphicFramePr>
          <p:nvPr>
            <p:ph idx="1"/>
            <p:extLst>
              <p:ext uri="{D42A27DB-BD31-4B8C-83A1-F6EECF244321}">
                <p14:modId xmlns:p14="http://schemas.microsoft.com/office/powerpoint/2010/main" val="1105380903"/>
              </p:ext>
            </p:extLst>
          </p:nvPr>
        </p:nvGraphicFramePr>
        <p:xfrm>
          <a:off x="1" y="1597432"/>
          <a:ext cx="12301538" cy="5089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9944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1371599" y="294538"/>
            <a:ext cx="9895951" cy="1033669"/>
          </a:xfrm>
        </p:spPr>
        <p:txBody>
          <a:bodyPr>
            <a:normAutofit/>
          </a:bodyPr>
          <a:lstStyle/>
          <a:p>
            <a:r>
              <a:rPr lang="en-CA" sz="4000" b="1">
                <a:solidFill>
                  <a:srgbClr val="FFFFFF"/>
                </a:solidFill>
              </a:rPr>
              <a:t>Communication</a:t>
            </a:r>
          </a:p>
        </p:txBody>
      </p:sp>
      <p:grpSp>
        <p:nvGrpSpPr>
          <p:cNvPr id="6" name="Group 5">
            <a:extLst>
              <a:ext uri="{FF2B5EF4-FFF2-40B4-BE49-F238E27FC236}">
                <a16:creationId xmlns:a16="http://schemas.microsoft.com/office/drawing/2014/main" id="{C3DE7672-83D1-4AA9-B0A4-B13269EA4742}"/>
              </a:ext>
            </a:extLst>
          </p:cNvPr>
          <p:cNvGrpSpPr/>
          <p:nvPr/>
        </p:nvGrpSpPr>
        <p:grpSpPr>
          <a:xfrm>
            <a:off x="100013" y="1885279"/>
            <a:ext cx="11972925" cy="4678183"/>
            <a:chOff x="1371599" y="2371306"/>
            <a:chExt cx="9724031" cy="3577140"/>
          </a:xfrm>
        </p:grpSpPr>
        <p:sp>
          <p:nvSpPr>
            <p:cNvPr id="7" name="Freeform: Shape 6">
              <a:extLst>
                <a:ext uri="{FF2B5EF4-FFF2-40B4-BE49-F238E27FC236}">
                  <a16:creationId xmlns:a16="http://schemas.microsoft.com/office/drawing/2014/main" id="{1A5B9041-2321-43E2-A8E4-BCC2F98F893C}"/>
                </a:ext>
              </a:extLst>
            </p:cNvPr>
            <p:cNvSpPr/>
            <p:nvPr/>
          </p:nvSpPr>
          <p:spPr>
            <a:xfrm>
              <a:off x="1371599" y="2371306"/>
              <a:ext cx="9724031" cy="676260"/>
            </a:xfrm>
            <a:custGeom>
              <a:avLst/>
              <a:gdLst>
                <a:gd name="connsiteX0" fmla="*/ 0 w 9724031"/>
                <a:gd name="connsiteY0" fmla="*/ 112712 h 676260"/>
                <a:gd name="connsiteX1" fmla="*/ 112712 w 9724031"/>
                <a:gd name="connsiteY1" fmla="*/ 0 h 676260"/>
                <a:gd name="connsiteX2" fmla="*/ 9611319 w 9724031"/>
                <a:gd name="connsiteY2" fmla="*/ 0 h 676260"/>
                <a:gd name="connsiteX3" fmla="*/ 9724031 w 9724031"/>
                <a:gd name="connsiteY3" fmla="*/ 112712 h 676260"/>
                <a:gd name="connsiteX4" fmla="*/ 9724031 w 9724031"/>
                <a:gd name="connsiteY4" fmla="*/ 563548 h 676260"/>
                <a:gd name="connsiteX5" fmla="*/ 9611319 w 9724031"/>
                <a:gd name="connsiteY5" fmla="*/ 676260 h 676260"/>
                <a:gd name="connsiteX6" fmla="*/ 112712 w 9724031"/>
                <a:gd name="connsiteY6" fmla="*/ 676260 h 676260"/>
                <a:gd name="connsiteX7" fmla="*/ 0 w 9724031"/>
                <a:gd name="connsiteY7" fmla="*/ 563548 h 676260"/>
                <a:gd name="connsiteX8" fmla="*/ 0 w 9724031"/>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24031" h="676260">
                  <a:moveTo>
                    <a:pt x="0" y="112712"/>
                  </a:moveTo>
                  <a:cubicBezTo>
                    <a:pt x="0" y="50463"/>
                    <a:pt x="50463" y="0"/>
                    <a:pt x="112712" y="0"/>
                  </a:cubicBezTo>
                  <a:lnTo>
                    <a:pt x="9611319" y="0"/>
                  </a:lnTo>
                  <a:cubicBezTo>
                    <a:pt x="9673568" y="0"/>
                    <a:pt x="9724031" y="50463"/>
                    <a:pt x="9724031" y="112712"/>
                  </a:cubicBezTo>
                  <a:lnTo>
                    <a:pt x="9724031" y="563548"/>
                  </a:lnTo>
                  <a:cubicBezTo>
                    <a:pt x="9724031" y="625797"/>
                    <a:pt x="9673568" y="676260"/>
                    <a:pt x="9611319" y="676260"/>
                  </a:cubicBezTo>
                  <a:lnTo>
                    <a:pt x="112712" y="676260"/>
                  </a:lnTo>
                  <a:cubicBezTo>
                    <a:pt x="50463" y="676260"/>
                    <a:pt x="0" y="625797"/>
                    <a:pt x="0" y="563548"/>
                  </a:cubicBezTo>
                  <a:lnTo>
                    <a:pt x="0" y="11271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marL="0" lvl="0" indent="0" algn="l" defTabSz="755650">
                <a:lnSpc>
                  <a:spcPct val="90000"/>
                </a:lnSpc>
                <a:spcBef>
                  <a:spcPct val="0"/>
                </a:spcBef>
                <a:spcAft>
                  <a:spcPct val="35000"/>
                </a:spcAft>
                <a:buNone/>
              </a:pPr>
              <a:r>
                <a:rPr lang="en-CA" sz="2400" kern="1200" dirty="0"/>
                <a:t>The role of the Director of Skating, Director of Group programming or Office administration with regard to communication with member families is as follows</a:t>
              </a:r>
            </a:p>
          </p:txBody>
        </p:sp>
        <p:sp>
          <p:nvSpPr>
            <p:cNvPr id="8" name="Freeform: Shape 7">
              <a:extLst>
                <a:ext uri="{FF2B5EF4-FFF2-40B4-BE49-F238E27FC236}">
                  <a16:creationId xmlns:a16="http://schemas.microsoft.com/office/drawing/2014/main" id="{0CD437D4-E498-40DA-AB15-AB750E0F62EC}"/>
                </a:ext>
              </a:extLst>
            </p:cNvPr>
            <p:cNvSpPr/>
            <p:nvPr/>
          </p:nvSpPr>
          <p:spPr>
            <a:xfrm>
              <a:off x="1371599" y="3096526"/>
              <a:ext cx="9724031" cy="676260"/>
            </a:xfrm>
            <a:custGeom>
              <a:avLst/>
              <a:gdLst>
                <a:gd name="connsiteX0" fmla="*/ 0 w 9724031"/>
                <a:gd name="connsiteY0" fmla="*/ 112712 h 676260"/>
                <a:gd name="connsiteX1" fmla="*/ 112712 w 9724031"/>
                <a:gd name="connsiteY1" fmla="*/ 0 h 676260"/>
                <a:gd name="connsiteX2" fmla="*/ 9611319 w 9724031"/>
                <a:gd name="connsiteY2" fmla="*/ 0 h 676260"/>
                <a:gd name="connsiteX3" fmla="*/ 9724031 w 9724031"/>
                <a:gd name="connsiteY3" fmla="*/ 112712 h 676260"/>
                <a:gd name="connsiteX4" fmla="*/ 9724031 w 9724031"/>
                <a:gd name="connsiteY4" fmla="*/ 563548 h 676260"/>
                <a:gd name="connsiteX5" fmla="*/ 9611319 w 9724031"/>
                <a:gd name="connsiteY5" fmla="*/ 676260 h 676260"/>
                <a:gd name="connsiteX6" fmla="*/ 112712 w 9724031"/>
                <a:gd name="connsiteY6" fmla="*/ 676260 h 676260"/>
                <a:gd name="connsiteX7" fmla="*/ 0 w 9724031"/>
                <a:gd name="connsiteY7" fmla="*/ 563548 h 676260"/>
                <a:gd name="connsiteX8" fmla="*/ 0 w 9724031"/>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24031" h="676260">
                  <a:moveTo>
                    <a:pt x="0" y="112712"/>
                  </a:moveTo>
                  <a:cubicBezTo>
                    <a:pt x="0" y="50463"/>
                    <a:pt x="50463" y="0"/>
                    <a:pt x="112712" y="0"/>
                  </a:cubicBezTo>
                  <a:lnTo>
                    <a:pt x="9611319" y="0"/>
                  </a:lnTo>
                  <a:cubicBezTo>
                    <a:pt x="9673568" y="0"/>
                    <a:pt x="9724031" y="50463"/>
                    <a:pt x="9724031" y="112712"/>
                  </a:cubicBezTo>
                  <a:lnTo>
                    <a:pt x="9724031" y="563548"/>
                  </a:lnTo>
                  <a:cubicBezTo>
                    <a:pt x="9724031" y="625797"/>
                    <a:pt x="9673568" y="676260"/>
                    <a:pt x="9611319" y="676260"/>
                  </a:cubicBezTo>
                  <a:lnTo>
                    <a:pt x="112712" y="676260"/>
                  </a:lnTo>
                  <a:cubicBezTo>
                    <a:pt x="50463" y="676260"/>
                    <a:pt x="0" y="625797"/>
                    <a:pt x="0" y="563548"/>
                  </a:cubicBezTo>
                  <a:lnTo>
                    <a:pt x="0" y="11271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marL="0" lvl="0" indent="0" algn="l" defTabSz="755650">
                <a:lnSpc>
                  <a:spcPct val="90000"/>
                </a:lnSpc>
                <a:spcBef>
                  <a:spcPct val="0"/>
                </a:spcBef>
                <a:spcAft>
                  <a:spcPct val="35000"/>
                </a:spcAft>
                <a:buNone/>
              </a:pPr>
              <a:r>
                <a:rPr lang="en-CA" sz="2400" kern="1200" dirty="0"/>
                <a:t>Ensure schedule is clearly communicated</a:t>
              </a:r>
            </a:p>
          </p:txBody>
        </p:sp>
        <p:sp>
          <p:nvSpPr>
            <p:cNvPr id="9" name="Freeform: Shape 8">
              <a:extLst>
                <a:ext uri="{FF2B5EF4-FFF2-40B4-BE49-F238E27FC236}">
                  <a16:creationId xmlns:a16="http://schemas.microsoft.com/office/drawing/2014/main" id="{B1FD0A8E-E0CF-4BE5-B9F9-DD217AF5D441}"/>
                </a:ext>
              </a:extLst>
            </p:cNvPr>
            <p:cNvSpPr/>
            <p:nvPr/>
          </p:nvSpPr>
          <p:spPr>
            <a:xfrm>
              <a:off x="1371599" y="3821746"/>
              <a:ext cx="9724031" cy="676260"/>
            </a:xfrm>
            <a:custGeom>
              <a:avLst/>
              <a:gdLst>
                <a:gd name="connsiteX0" fmla="*/ 0 w 9724031"/>
                <a:gd name="connsiteY0" fmla="*/ 112712 h 676260"/>
                <a:gd name="connsiteX1" fmla="*/ 112712 w 9724031"/>
                <a:gd name="connsiteY1" fmla="*/ 0 h 676260"/>
                <a:gd name="connsiteX2" fmla="*/ 9611319 w 9724031"/>
                <a:gd name="connsiteY2" fmla="*/ 0 h 676260"/>
                <a:gd name="connsiteX3" fmla="*/ 9724031 w 9724031"/>
                <a:gd name="connsiteY3" fmla="*/ 112712 h 676260"/>
                <a:gd name="connsiteX4" fmla="*/ 9724031 w 9724031"/>
                <a:gd name="connsiteY4" fmla="*/ 563548 h 676260"/>
                <a:gd name="connsiteX5" fmla="*/ 9611319 w 9724031"/>
                <a:gd name="connsiteY5" fmla="*/ 676260 h 676260"/>
                <a:gd name="connsiteX6" fmla="*/ 112712 w 9724031"/>
                <a:gd name="connsiteY6" fmla="*/ 676260 h 676260"/>
                <a:gd name="connsiteX7" fmla="*/ 0 w 9724031"/>
                <a:gd name="connsiteY7" fmla="*/ 563548 h 676260"/>
                <a:gd name="connsiteX8" fmla="*/ 0 w 9724031"/>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24031" h="676260">
                  <a:moveTo>
                    <a:pt x="0" y="112712"/>
                  </a:moveTo>
                  <a:cubicBezTo>
                    <a:pt x="0" y="50463"/>
                    <a:pt x="50463" y="0"/>
                    <a:pt x="112712" y="0"/>
                  </a:cubicBezTo>
                  <a:lnTo>
                    <a:pt x="9611319" y="0"/>
                  </a:lnTo>
                  <a:cubicBezTo>
                    <a:pt x="9673568" y="0"/>
                    <a:pt x="9724031" y="50463"/>
                    <a:pt x="9724031" y="112712"/>
                  </a:cubicBezTo>
                  <a:lnTo>
                    <a:pt x="9724031" y="563548"/>
                  </a:lnTo>
                  <a:cubicBezTo>
                    <a:pt x="9724031" y="625797"/>
                    <a:pt x="9673568" y="676260"/>
                    <a:pt x="9611319" y="676260"/>
                  </a:cubicBezTo>
                  <a:lnTo>
                    <a:pt x="112712" y="676260"/>
                  </a:lnTo>
                  <a:cubicBezTo>
                    <a:pt x="50463" y="676260"/>
                    <a:pt x="0" y="625797"/>
                    <a:pt x="0" y="563548"/>
                  </a:cubicBezTo>
                  <a:lnTo>
                    <a:pt x="0" y="11271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marL="0" lvl="0" indent="0" algn="l" defTabSz="755650">
                <a:lnSpc>
                  <a:spcPct val="90000"/>
                </a:lnSpc>
                <a:spcBef>
                  <a:spcPct val="0"/>
                </a:spcBef>
                <a:spcAft>
                  <a:spcPct val="35000"/>
                </a:spcAft>
                <a:buNone/>
              </a:pPr>
              <a:r>
                <a:rPr lang="en-CA" sz="2400" kern="1200"/>
                <a:t>Ensure all Public Health, Provincial, or City laws and protocols are being followed and updated as needed. </a:t>
              </a:r>
            </a:p>
          </p:txBody>
        </p:sp>
        <p:sp>
          <p:nvSpPr>
            <p:cNvPr id="10" name="Freeform: Shape 9">
              <a:extLst>
                <a:ext uri="{FF2B5EF4-FFF2-40B4-BE49-F238E27FC236}">
                  <a16:creationId xmlns:a16="http://schemas.microsoft.com/office/drawing/2014/main" id="{02CF05B6-111B-4A0D-A1FD-D9CF37641206}"/>
                </a:ext>
              </a:extLst>
            </p:cNvPr>
            <p:cNvSpPr/>
            <p:nvPr/>
          </p:nvSpPr>
          <p:spPr>
            <a:xfrm>
              <a:off x="1371599" y="4546966"/>
              <a:ext cx="9724031" cy="676260"/>
            </a:xfrm>
            <a:custGeom>
              <a:avLst/>
              <a:gdLst>
                <a:gd name="connsiteX0" fmla="*/ 0 w 9724031"/>
                <a:gd name="connsiteY0" fmla="*/ 112712 h 676260"/>
                <a:gd name="connsiteX1" fmla="*/ 112712 w 9724031"/>
                <a:gd name="connsiteY1" fmla="*/ 0 h 676260"/>
                <a:gd name="connsiteX2" fmla="*/ 9611319 w 9724031"/>
                <a:gd name="connsiteY2" fmla="*/ 0 h 676260"/>
                <a:gd name="connsiteX3" fmla="*/ 9724031 w 9724031"/>
                <a:gd name="connsiteY3" fmla="*/ 112712 h 676260"/>
                <a:gd name="connsiteX4" fmla="*/ 9724031 w 9724031"/>
                <a:gd name="connsiteY4" fmla="*/ 563548 h 676260"/>
                <a:gd name="connsiteX5" fmla="*/ 9611319 w 9724031"/>
                <a:gd name="connsiteY5" fmla="*/ 676260 h 676260"/>
                <a:gd name="connsiteX6" fmla="*/ 112712 w 9724031"/>
                <a:gd name="connsiteY6" fmla="*/ 676260 h 676260"/>
                <a:gd name="connsiteX7" fmla="*/ 0 w 9724031"/>
                <a:gd name="connsiteY7" fmla="*/ 563548 h 676260"/>
                <a:gd name="connsiteX8" fmla="*/ 0 w 9724031"/>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24031" h="676260">
                  <a:moveTo>
                    <a:pt x="0" y="112712"/>
                  </a:moveTo>
                  <a:cubicBezTo>
                    <a:pt x="0" y="50463"/>
                    <a:pt x="50463" y="0"/>
                    <a:pt x="112712" y="0"/>
                  </a:cubicBezTo>
                  <a:lnTo>
                    <a:pt x="9611319" y="0"/>
                  </a:lnTo>
                  <a:cubicBezTo>
                    <a:pt x="9673568" y="0"/>
                    <a:pt x="9724031" y="50463"/>
                    <a:pt x="9724031" y="112712"/>
                  </a:cubicBezTo>
                  <a:lnTo>
                    <a:pt x="9724031" y="563548"/>
                  </a:lnTo>
                  <a:cubicBezTo>
                    <a:pt x="9724031" y="625797"/>
                    <a:pt x="9673568" y="676260"/>
                    <a:pt x="9611319" y="676260"/>
                  </a:cubicBezTo>
                  <a:lnTo>
                    <a:pt x="112712" y="676260"/>
                  </a:lnTo>
                  <a:cubicBezTo>
                    <a:pt x="50463" y="676260"/>
                    <a:pt x="0" y="625797"/>
                    <a:pt x="0" y="563548"/>
                  </a:cubicBezTo>
                  <a:lnTo>
                    <a:pt x="0" y="11271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marL="0" lvl="0" indent="0" algn="l" defTabSz="755650">
                <a:lnSpc>
                  <a:spcPct val="90000"/>
                </a:lnSpc>
                <a:spcBef>
                  <a:spcPct val="0"/>
                </a:spcBef>
                <a:spcAft>
                  <a:spcPct val="35000"/>
                </a:spcAft>
                <a:buNone/>
              </a:pPr>
              <a:r>
                <a:rPr lang="en-CA" sz="2400" kern="1200" dirty="0"/>
                <a:t>Make sure the skater/Spectators know where to when to enter and exit the facility, where to be during ice resurfaces, warmup/cool down areas, and how music will be played. </a:t>
              </a:r>
            </a:p>
          </p:txBody>
        </p:sp>
        <p:sp>
          <p:nvSpPr>
            <p:cNvPr id="11" name="Freeform: Shape 10">
              <a:extLst>
                <a:ext uri="{FF2B5EF4-FFF2-40B4-BE49-F238E27FC236}">
                  <a16:creationId xmlns:a16="http://schemas.microsoft.com/office/drawing/2014/main" id="{01E4F00D-FFB9-47B8-8470-68DB05A84E1D}"/>
                </a:ext>
              </a:extLst>
            </p:cNvPr>
            <p:cNvSpPr/>
            <p:nvPr/>
          </p:nvSpPr>
          <p:spPr>
            <a:xfrm>
              <a:off x="1371599" y="5272186"/>
              <a:ext cx="9724031" cy="676260"/>
            </a:xfrm>
            <a:custGeom>
              <a:avLst/>
              <a:gdLst>
                <a:gd name="connsiteX0" fmla="*/ 0 w 9724031"/>
                <a:gd name="connsiteY0" fmla="*/ 112712 h 676260"/>
                <a:gd name="connsiteX1" fmla="*/ 112712 w 9724031"/>
                <a:gd name="connsiteY1" fmla="*/ 0 h 676260"/>
                <a:gd name="connsiteX2" fmla="*/ 9611319 w 9724031"/>
                <a:gd name="connsiteY2" fmla="*/ 0 h 676260"/>
                <a:gd name="connsiteX3" fmla="*/ 9724031 w 9724031"/>
                <a:gd name="connsiteY3" fmla="*/ 112712 h 676260"/>
                <a:gd name="connsiteX4" fmla="*/ 9724031 w 9724031"/>
                <a:gd name="connsiteY4" fmla="*/ 563548 h 676260"/>
                <a:gd name="connsiteX5" fmla="*/ 9611319 w 9724031"/>
                <a:gd name="connsiteY5" fmla="*/ 676260 h 676260"/>
                <a:gd name="connsiteX6" fmla="*/ 112712 w 9724031"/>
                <a:gd name="connsiteY6" fmla="*/ 676260 h 676260"/>
                <a:gd name="connsiteX7" fmla="*/ 0 w 9724031"/>
                <a:gd name="connsiteY7" fmla="*/ 563548 h 676260"/>
                <a:gd name="connsiteX8" fmla="*/ 0 w 9724031"/>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24031" h="676260">
                  <a:moveTo>
                    <a:pt x="0" y="112712"/>
                  </a:moveTo>
                  <a:cubicBezTo>
                    <a:pt x="0" y="50463"/>
                    <a:pt x="50463" y="0"/>
                    <a:pt x="112712" y="0"/>
                  </a:cubicBezTo>
                  <a:lnTo>
                    <a:pt x="9611319" y="0"/>
                  </a:lnTo>
                  <a:cubicBezTo>
                    <a:pt x="9673568" y="0"/>
                    <a:pt x="9724031" y="50463"/>
                    <a:pt x="9724031" y="112712"/>
                  </a:cubicBezTo>
                  <a:lnTo>
                    <a:pt x="9724031" y="563548"/>
                  </a:lnTo>
                  <a:cubicBezTo>
                    <a:pt x="9724031" y="625797"/>
                    <a:pt x="9673568" y="676260"/>
                    <a:pt x="9611319" y="676260"/>
                  </a:cubicBezTo>
                  <a:lnTo>
                    <a:pt x="112712" y="676260"/>
                  </a:lnTo>
                  <a:cubicBezTo>
                    <a:pt x="50463" y="676260"/>
                    <a:pt x="0" y="625797"/>
                    <a:pt x="0" y="563548"/>
                  </a:cubicBezTo>
                  <a:lnTo>
                    <a:pt x="0" y="11271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marL="0" lvl="0" indent="0" algn="l" defTabSz="755650">
                <a:lnSpc>
                  <a:spcPct val="90000"/>
                </a:lnSpc>
                <a:spcBef>
                  <a:spcPct val="0"/>
                </a:spcBef>
                <a:spcAft>
                  <a:spcPct val="35000"/>
                </a:spcAft>
                <a:buNone/>
              </a:pPr>
              <a:r>
                <a:rPr lang="en-CA" sz="2400" kern="1200"/>
                <a:t>Ensuring skaters and coaches maintain social distancing requirements and practice safe hygiene/respiratory practices</a:t>
              </a:r>
            </a:p>
          </p:txBody>
        </p:sp>
      </p:grpSp>
    </p:spTree>
    <p:extLst>
      <p:ext uri="{BB962C8B-B14F-4D97-AF65-F5344CB8AC3E}">
        <p14:creationId xmlns:p14="http://schemas.microsoft.com/office/powerpoint/2010/main" val="1286303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1371599" y="294538"/>
            <a:ext cx="9895951" cy="1033669"/>
          </a:xfrm>
        </p:spPr>
        <p:txBody>
          <a:bodyPr>
            <a:normAutofit/>
          </a:bodyPr>
          <a:lstStyle/>
          <a:p>
            <a:r>
              <a:rPr lang="en-CA" sz="4000" b="1" dirty="0">
                <a:solidFill>
                  <a:srgbClr val="FFFFFF"/>
                </a:solidFill>
              </a:rPr>
              <a:t>Jimmie Condon Arena Renovation</a:t>
            </a:r>
          </a:p>
        </p:txBody>
      </p:sp>
      <p:grpSp>
        <p:nvGrpSpPr>
          <p:cNvPr id="14" name="Group 13">
            <a:extLst>
              <a:ext uri="{FF2B5EF4-FFF2-40B4-BE49-F238E27FC236}">
                <a16:creationId xmlns:a16="http://schemas.microsoft.com/office/drawing/2014/main" id="{8A694B0A-22CD-4224-9C56-B252D2C1C653}"/>
              </a:ext>
            </a:extLst>
          </p:cNvPr>
          <p:cNvGrpSpPr/>
          <p:nvPr/>
        </p:nvGrpSpPr>
        <p:grpSpPr>
          <a:xfrm>
            <a:off x="228601" y="1622744"/>
            <a:ext cx="11501438" cy="4940718"/>
            <a:chOff x="4043363" y="516768"/>
            <a:chExt cx="7686675" cy="4648049"/>
          </a:xfrm>
        </p:grpSpPr>
        <p:sp>
          <p:nvSpPr>
            <p:cNvPr id="15" name="Freeform: Shape 14">
              <a:extLst>
                <a:ext uri="{FF2B5EF4-FFF2-40B4-BE49-F238E27FC236}">
                  <a16:creationId xmlns:a16="http://schemas.microsoft.com/office/drawing/2014/main" id="{751AD966-B672-4F3F-82D4-91B5C37B8FDF}"/>
                </a:ext>
              </a:extLst>
            </p:cNvPr>
            <p:cNvSpPr/>
            <p:nvPr/>
          </p:nvSpPr>
          <p:spPr>
            <a:xfrm>
              <a:off x="4043363" y="516768"/>
              <a:ext cx="7686675" cy="1118812"/>
            </a:xfrm>
            <a:custGeom>
              <a:avLst/>
              <a:gdLst>
                <a:gd name="connsiteX0" fmla="*/ 0 w 7686675"/>
                <a:gd name="connsiteY0" fmla="*/ 186472 h 1118812"/>
                <a:gd name="connsiteX1" fmla="*/ 186472 w 7686675"/>
                <a:gd name="connsiteY1" fmla="*/ 0 h 1118812"/>
                <a:gd name="connsiteX2" fmla="*/ 7500203 w 7686675"/>
                <a:gd name="connsiteY2" fmla="*/ 0 h 1118812"/>
                <a:gd name="connsiteX3" fmla="*/ 7686675 w 7686675"/>
                <a:gd name="connsiteY3" fmla="*/ 186472 h 1118812"/>
                <a:gd name="connsiteX4" fmla="*/ 7686675 w 7686675"/>
                <a:gd name="connsiteY4" fmla="*/ 932340 h 1118812"/>
                <a:gd name="connsiteX5" fmla="*/ 7500203 w 7686675"/>
                <a:gd name="connsiteY5" fmla="*/ 1118812 h 1118812"/>
                <a:gd name="connsiteX6" fmla="*/ 186472 w 7686675"/>
                <a:gd name="connsiteY6" fmla="*/ 1118812 h 1118812"/>
                <a:gd name="connsiteX7" fmla="*/ 0 w 7686675"/>
                <a:gd name="connsiteY7" fmla="*/ 932340 h 1118812"/>
                <a:gd name="connsiteX8" fmla="*/ 0 w 7686675"/>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86675" h="1118812">
                  <a:moveTo>
                    <a:pt x="0" y="186472"/>
                  </a:moveTo>
                  <a:cubicBezTo>
                    <a:pt x="0" y="83486"/>
                    <a:pt x="83486" y="0"/>
                    <a:pt x="186472" y="0"/>
                  </a:cubicBezTo>
                  <a:lnTo>
                    <a:pt x="7500203" y="0"/>
                  </a:lnTo>
                  <a:cubicBezTo>
                    <a:pt x="7603189" y="0"/>
                    <a:pt x="7686675" y="83486"/>
                    <a:pt x="7686675" y="186472"/>
                  </a:cubicBezTo>
                  <a:lnTo>
                    <a:pt x="7686675" y="932340"/>
                  </a:lnTo>
                  <a:cubicBezTo>
                    <a:pt x="7686675" y="1035326"/>
                    <a:pt x="7603189" y="1118812"/>
                    <a:pt x="7500203"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US" sz="2400" kern="1200" dirty="0"/>
                <a:t>JCA is long overdue for maintenance, and the city has opted to begin the transformation in February of 2021</a:t>
              </a:r>
              <a:endParaRPr lang="en-CA" sz="2400" kern="1200" dirty="0"/>
            </a:p>
          </p:txBody>
        </p:sp>
        <p:sp>
          <p:nvSpPr>
            <p:cNvPr id="16" name="Freeform: Shape 15">
              <a:extLst>
                <a:ext uri="{FF2B5EF4-FFF2-40B4-BE49-F238E27FC236}">
                  <a16:creationId xmlns:a16="http://schemas.microsoft.com/office/drawing/2014/main" id="{7FD860A5-B355-4D37-B49C-5437DE825A15}"/>
                </a:ext>
              </a:extLst>
            </p:cNvPr>
            <p:cNvSpPr/>
            <p:nvPr/>
          </p:nvSpPr>
          <p:spPr>
            <a:xfrm>
              <a:off x="4043363" y="1693180"/>
              <a:ext cx="7686675" cy="1118812"/>
            </a:xfrm>
            <a:custGeom>
              <a:avLst/>
              <a:gdLst>
                <a:gd name="connsiteX0" fmla="*/ 0 w 7686675"/>
                <a:gd name="connsiteY0" fmla="*/ 186472 h 1118812"/>
                <a:gd name="connsiteX1" fmla="*/ 186472 w 7686675"/>
                <a:gd name="connsiteY1" fmla="*/ 0 h 1118812"/>
                <a:gd name="connsiteX2" fmla="*/ 7500203 w 7686675"/>
                <a:gd name="connsiteY2" fmla="*/ 0 h 1118812"/>
                <a:gd name="connsiteX3" fmla="*/ 7686675 w 7686675"/>
                <a:gd name="connsiteY3" fmla="*/ 186472 h 1118812"/>
                <a:gd name="connsiteX4" fmla="*/ 7686675 w 7686675"/>
                <a:gd name="connsiteY4" fmla="*/ 932340 h 1118812"/>
                <a:gd name="connsiteX5" fmla="*/ 7500203 w 7686675"/>
                <a:gd name="connsiteY5" fmla="*/ 1118812 h 1118812"/>
                <a:gd name="connsiteX6" fmla="*/ 186472 w 7686675"/>
                <a:gd name="connsiteY6" fmla="*/ 1118812 h 1118812"/>
                <a:gd name="connsiteX7" fmla="*/ 0 w 7686675"/>
                <a:gd name="connsiteY7" fmla="*/ 932340 h 1118812"/>
                <a:gd name="connsiteX8" fmla="*/ 0 w 7686675"/>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86675" h="1118812">
                  <a:moveTo>
                    <a:pt x="0" y="186472"/>
                  </a:moveTo>
                  <a:cubicBezTo>
                    <a:pt x="0" y="83486"/>
                    <a:pt x="83486" y="0"/>
                    <a:pt x="186472" y="0"/>
                  </a:cubicBezTo>
                  <a:lnTo>
                    <a:pt x="7500203" y="0"/>
                  </a:lnTo>
                  <a:cubicBezTo>
                    <a:pt x="7603189" y="0"/>
                    <a:pt x="7686675" y="83486"/>
                    <a:pt x="7686675" y="186472"/>
                  </a:cubicBezTo>
                  <a:lnTo>
                    <a:pt x="7686675" y="932340"/>
                  </a:lnTo>
                  <a:cubicBezTo>
                    <a:pt x="7686675" y="1035326"/>
                    <a:pt x="7603189" y="1118812"/>
                    <a:pt x="7500203"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US" sz="2400" kern="1200" dirty="0"/>
                <a:t>This means that for February and March programming will be moved to Southland Arena</a:t>
              </a:r>
              <a:endParaRPr lang="en-CA" sz="2400" kern="1200" dirty="0"/>
            </a:p>
          </p:txBody>
        </p:sp>
        <p:sp>
          <p:nvSpPr>
            <p:cNvPr id="18" name="Freeform: Shape 17">
              <a:extLst>
                <a:ext uri="{FF2B5EF4-FFF2-40B4-BE49-F238E27FC236}">
                  <a16:creationId xmlns:a16="http://schemas.microsoft.com/office/drawing/2014/main" id="{74F0813A-7E7C-4D68-B47E-B380D4E22C08}"/>
                </a:ext>
              </a:extLst>
            </p:cNvPr>
            <p:cNvSpPr/>
            <p:nvPr/>
          </p:nvSpPr>
          <p:spPr>
            <a:xfrm>
              <a:off x="4043363" y="2869593"/>
              <a:ext cx="7686675" cy="1118812"/>
            </a:xfrm>
            <a:custGeom>
              <a:avLst/>
              <a:gdLst>
                <a:gd name="connsiteX0" fmla="*/ 0 w 7686675"/>
                <a:gd name="connsiteY0" fmla="*/ 186472 h 1118812"/>
                <a:gd name="connsiteX1" fmla="*/ 186472 w 7686675"/>
                <a:gd name="connsiteY1" fmla="*/ 0 h 1118812"/>
                <a:gd name="connsiteX2" fmla="*/ 7500203 w 7686675"/>
                <a:gd name="connsiteY2" fmla="*/ 0 h 1118812"/>
                <a:gd name="connsiteX3" fmla="*/ 7686675 w 7686675"/>
                <a:gd name="connsiteY3" fmla="*/ 186472 h 1118812"/>
                <a:gd name="connsiteX4" fmla="*/ 7686675 w 7686675"/>
                <a:gd name="connsiteY4" fmla="*/ 932340 h 1118812"/>
                <a:gd name="connsiteX5" fmla="*/ 7500203 w 7686675"/>
                <a:gd name="connsiteY5" fmla="*/ 1118812 h 1118812"/>
                <a:gd name="connsiteX6" fmla="*/ 186472 w 7686675"/>
                <a:gd name="connsiteY6" fmla="*/ 1118812 h 1118812"/>
                <a:gd name="connsiteX7" fmla="*/ 0 w 7686675"/>
                <a:gd name="connsiteY7" fmla="*/ 932340 h 1118812"/>
                <a:gd name="connsiteX8" fmla="*/ 0 w 7686675"/>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86675" h="1118812">
                  <a:moveTo>
                    <a:pt x="0" y="186472"/>
                  </a:moveTo>
                  <a:cubicBezTo>
                    <a:pt x="0" y="83486"/>
                    <a:pt x="83486" y="0"/>
                    <a:pt x="186472" y="0"/>
                  </a:cubicBezTo>
                  <a:lnTo>
                    <a:pt x="7500203" y="0"/>
                  </a:lnTo>
                  <a:cubicBezTo>
                    <a:pt x="7603189" y="0"/>
                    <a:pt x="7686675" y="83486"/>
                    <a:pt x="7686675" y="186472"/>
                  </a:cubicBezTo>
                  <a:lnTo>
                    <a:pt x="7686675" y="932340"/>
                  </a:lnTo>
                  <a:cubicBezTo>
                    <a:pt x="7686675" y="1035326"/>
                    <a:pt x="7603189" y="1118812"/>
                    <a:pt x="7500203"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US" sz="2400" kern="1200" dirty="0"/>
                <a:t>As of April 1, we have been assured an arena in the SW quadrant of the city in which we will remain until the renovations are completed in late 2021</a:t>
              </a:r>
              <a:endParaRPr lang="en-CA" sz="2400" kern="1200" dirty="0"/>
            </a:p>
          </p:txBody>
        </p:sp>
        <p:sp>
          <p:nvSpPr>
            <p:cNvPr id="20" name="Freeform: Shape 19">
              <a:extLst>
                <a:ext uri="{FF2B5EF4-FFF2-40B4-BE49-F238E27FC236}">
                  <a16:creationId xmlns:a16="http://schemas.microsoft.com/office/drawing/2014/main" id="{B740E89A-DD65-4F7E-AE88-9F56178957D1}"/>
                </a:ext>
              </a:extLst>
            </p:cNvPr>
            <p:cNvSpPr/>
            <p:nvPr/>
          </p:nvSpPr>
          <p:spPr>
            <a:xfrm>
              <a:off x="4043363" y="4046005"/>
              <a:ext cx="7686675" cy="1118812"/>
            </a:xfrm>
            <a:custGeom>
              <a:avLst/>
              <a:gdLst>
                <a:gd name="connsiteX0" fmla="*/ 0 w 7686675"/>
                <a:gd name="connsiteY0" fmla="*/ 186472 h 1118812"/>
                <a:gd name="connsiteX1" fmla="*/ 186472 w 7686675"/>
                <a:gd name="connsiteY1" fmla="*/ 0 h 1118812"/>
                <a:gd name="connsiteX2" fmla="*/ 7500203 w 7686675"/>
                <a:gd name="connsiteY2" fmla="*/ 0 h 1118812"/>
                <a:gd name="connsiteX3" fmla="*/ 7686675 w 7686675"/>
                <a:gd name="connsiteY3" fmla="*/ 186472 h 1118812"/>
                <a:gd name="connsiteX4" fmla="*/ 7686675 w 7686675"/>
                <a:gd name="connsiteY4" fmla="*/ 932340 h 1118812"/>
                <a:gd name="connsiteX5" fmla="*/ 7500203 w 7686675"/>
                <a:gd name="connsiteY5" fmla="*/ 1118812 h 1118812"/>
                <a:gd name="connsiteX6" fmla="*/ 186472 w 7686675"/>
                <a:gd name="connsiteY6" fmla="*/ 1118812 h 1118812"/>
                <a:gd name="connsiteX7" fmla="*/ 0 w 7686675"/>
                <a:gd name="connsiteY7" fmla="*/ 932340 h 1118812"/>
                <a:gd name="connsiteX8" fmla="*/ 0 w 7686675"/>
                <a:gd name="connsiteY8" fmla="*/ 186472 h 111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86675" h="1118812">
                  <a:moveTo>
                    <a:pt x="0" y="186472"/>
                  </a:moveTo>
                  <a:cubicBezTo>
                    <a:pt x="0" y="83486"/>
                    <a:pt x="83486" y="0"/>
                    <a:pt x="186472" y="0"/>
                  </a:cubicBezTo>
                  <a:lnTo>
                    <a:pt x="7500203" y="0"/>
                  </a:lnTo>
                  <a:cubicBezTo>
                    <a:pt x="7603189" y="0"/>
                    <a:pt x="7686675" y="83486"/>
                    <a:pt x="7686675" y="186472"/>
                  </a:cubicBezTo>
                  <a:lnTo>
                    <a:pt x="7686675" y="932340"/>
                  </a:lnTo>
                  <a:cubicBezTo>
                    <a:pt x="7686675" y="1035326"/>
                    <a:pt x="7603189" y="1118812"/>
                    <a:pt x="7500203" y="1118812"/>
                  </a:cubicBezTo>
                  <a:lnTo>
                    <a:pt x="186472" y="1118812"/>
                  </a:lnTo>
                  <a:cubicBezTo>
                    <a:pt x="83486" y="1118812"/>
                    <a:pt x="0" y="1035326"/>
                    <a:pt x="0" y="932340"/>
                  </a:cubicBezTo>
                  <a:lnTo>
                    <a:pt x="0" y="186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816" tIns="130816" rIns="130816" bIns="130816" numCol="1" spcCol="1270" anchor="ctr" anchorCtr="0">
              <a:noAutofit/>
            </a:bodyPr>
            <a:lstStyle/>
            <a:p>
              <a:pPr marL="0" lvl="0" indent="0" algn="l" defTabSz="889000">
                <a:lnSpc>
                  <a:spcPct val="90000"/>
                </a:lnSpc>
                <a:spcBef>
                  <a:spcPct val="0"/>
                </a:spcBef>
                <a:spcAft>
                  <a:spcPct val="35000"/>
                </a:spcAft>
                <a:buNone/>
              </a:pPr>
              <a:r>
                <a:rPr lang="en-US" sz="2400" kern="1200" dirty="0"/>
                <a:t>Registration for a spring session will  open once ice permits are secured</a:t>
              </a:r>
              <a:endParaRPr lang="en-CA" sz="2400" kern="1200" dirty="0"/>
            </a:p>
          </p:txBody>
        </p:sp>
      </p:grpSp>
    </p:spTree>
    <p:extLst>
      <p:ext uri="{BB962C8B-B14F-4D97-AF65-F5344CB8AC3E}">
        <p14:creationId xmlns:p14="http://schemas.microsoft.com/office/powerpoint/2010/main" val="308454932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08CF-6CEB-4F44-880F-D5F654D21FE5}"/>
              </a:ext>
            </a:extLst>
          </p:cNvPr>
          <p:cNvSpPr>
            <a:spLocks noGrp="1"/>
          </p:cNvSpPr>
          <p:nvPr>
            <p:ph type="title"/>
          </p:nvPr>
        </p:nvSpPr>
        <p:spPr>
          <a:xfrm>
            <a:off x="344623" y="320675"/>
            <a:ext cx="11407487" cy="1325563"/>
          </a:xfrm>
        </p:spPr>
        <p:txBody>
          <a:bodyPr>
            <a:normAutofit/>
          </a:bodyPr>
          <a:lstStyle/>
          <a:p>
            <a:r>
              <a:rPr lang="en-CA" sz="5000">
                <a:latin typeface="HelveticaNeueLTStd-Hv"/>
              </a:rPr>
              <a:t>PRACTICE PHYSICAL DISTANCING</a:t>
            </a:r>
            <a:endParaRPr lang="en-CA" sz="5000"/>
          </a:p>
        </p:txBody>
      </p:sp>
      <p:sp>
        <p:nvSpPr>
          <p:cNvPr id="18" name="Rectangle 17">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A2D8A120-CF07-43B0-A401-92FEE1425017}"/>
              </a:ext>
            </a:extLst>
          </p:cNvPr>
          <p:cNvGraphicFramePr>
            <a:graphicFrameLocks noGrp="1"/>
          </p:cNvGraphicFramePr>
          <p:nvPr>
            <p:ph idx="1"/>
            <p:extLst>
              <p:ext uri="{D42A27DB-BD31-4B8C-83A1-F6EECF244321}">
                <p14:modId xmlns:p14="http://schemas.microsoft.com/office/powerpoint/2010/main" val="1601699178"/>
              </p:ext>
            </p:extLst>
          </p:nvPr>
        </p:nvGraphicFramePr>
        <p:xfrm>
          <a:off x="34462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0077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B07780-14D3-4B26-BDAA-B68094B8FE41}"/>
              </a:ext>
            </a:extLst>
          </p:cNvPr>
          <p:cNvSpPr>
            <a:spLocks noGrp="1"/>
          </p:cNvSpPr>
          <p:nvPr>
            <p:ph type="title"/>
          </p:nvPr>
        </p:nvSpPr>
        <p:spPr>
          <a:xfrm>
            <a:off x="1371599" y="294538"/>
            <a:ext cx="9895951" cy="1033669"/>
          </a:xfrm>
        </p:spPr>
        <p:txBody>
          <a:bodyPr>
            <a:normAutofit/>
          </a:bodyPr>
          <a:lstStyle/>
          <a:p>
            <a:r>
              <a:rPr lang="en-CA" sz="3400" b="1">
                <a:solidFill>
                  <a:srgbClr val="FFFFFF"/>
                </a:solidFill>
              </a:rPr>
              <a:t>Stage 2 Relaunch</a:t>
            </a:r>
            <a:br>
              <a:rPr lang="en-CA" sz="3400" b="1">
                <a:solidFill>
                  <a:srgbClr val="FFFFFF"/>
                </a:solidFill>
              </a:rPr>
            </a:br>
            <a:r>
              <a:rPr lang="en-CA" sz="3400" b="1">
                <a:solidFill>
                  <a:srgbClr val="FFFFFF"/>
                </a:solidFill>
              </a:rPr>
              <a:t>Phase Two Return to Skating</a:t>
            </a:r>
          </a:p>
        </p:txBody>
      </p:sp>
      <p:graphicFrame>
        <p:nvGraphicFramePr>
          <p:cNvPr id="9" name="Content Placeholder 8">
            <a:extLst>
              <a:ext uri="{FF2B5EF4-FFF2-40B4-BE49-F238E27FC236}">
                <a16:creationId xmlns:a16="http://schemas.microsoft.com/office/drawing/2014/main" id="{FE36E930-491A-470F-B687-25A8F597C005}"/>
              </a:ext>
            </a:extLst>
          </p:cNvPr>
          <p:cNvGraphicFramePr>
            <a:graphicFrameLocks noGrp="1"/>
          </p:cNvGraphicFramePr>
          <p:nvPr>
            <p:ph idx="1"/>
          </p:nvPr>
        </p:nvGraphicFramePr>
        <p:xfrm>
          <a:off x="1075334" y="2418557"/>
          <a:ext cx="10192216" cy="4060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5618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Stay Safe Together</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dirty="0">
                <a:solidFill>
                  <a:srgbClr val="1B1B1B"/>
                </a:solidFill>
              </a:rPr>
              <a:t>Winter 2021</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Tree>
    <p:extLst>
      <p:ext uri="{BB962C8B-B14F-4D97-AF65-F5344CB8AC3E}">
        <p14:creationId xmlns:p14="http://schemas.microsoft.com/office/powerpoint/2010/main" val="1824322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1FE5F-699B-4048-9C8E-E833FDA8158B}"/>
              </a:ext>
            </a:extLst>
          </p:cNvPr>
          <p:cNvSpPr>
            <a:spLocks noGrp="1"/>
          </p:cNvSpPr>
          <p:nvPr>
            <p:ph type="title"/>
          </p:nvPr>
        </p:nvSpPr>
        <p:spPr>
          <a:xfrm>
            <a:off x="1371599" y="294538"/>
            <a:ext cx="9895951" cy="1033669"/>
          </a:xfrm>
        </p:spPr>
        <p:txBody>
          <a:bodyPr>
            <a:normAutofit/>
          </a:bodyPr>
          <a:lstStyle/>
          <a:p>
            <a:r>
              <a:rPr lang="en-CA" sz="3700" b="1" dirty="0">
                <a:solidFill>
                  <a:srgbClr val="FFFFFF"/>
                </a:solidFill>
              </a:rPr>
              <a:t>Register for sessions on Calalta.uplifterinc.com</a:t>
            </a:r>
          </a:p>
        </p:txBody>
      </p:sp>
      <p:graphicFrame>
        <p:nvGraphicFramePr>
          <p:cNvPr id="4" name="Content Placeholder 3">
            <a:extLst>
              <a:ext uri="{FF2B5EF4-FFF2-40B4-BE49-F238E27FC236}">
                <a16:creationId xmlns:a16="http://schemas.microsoft.com/office/drawing/2014/main" id="{A0DE3228-E014-45E0-A167-89AEF38562BF}"/>
              </a:ext>
            </a:extLst>
          </p:cNvPr>
          <p:cNvGraphicFramePr>
            <a:graphicFrameLocks noGrp="1"/>
          </p:cNvGraphicFramePr>
          <p:nvPr>
            <p:ph idx="1"/>
            <p:extLst>
              <p:ext uri="{D42A27DB-BD31-4B8C-83A1-F6EECF244321}">
                <p14:modId xmlns:p14="http://schemas.microsoft.com/office/powerpoint/2010/main" val="3930299248"/>
              </p:ext>
            </p:extLst>
          </p:nvPr>
        </p:nvGraphicFramePr>
        <p:xfrm>
          <a:off x="1" y="1752600"/>
          <a:ext cx="12090400" cy="4810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0858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4F92EF-57C1-4D00-B817-583EE27A1E13}"/>
              </a:ext>
            </a:extLst>
          </p:cNvPr>
          <p:cNvSpPr>
            <a:spLocks noGrp="1"/>
          </p:cNvSpPr>
          <p:nvPr>
            <p:ph type="title"/>
          </p:nvPr>
        </p:nvSpPr>
        <p:spPr>
          <a:xfrm>
            <a:off x="1371599" y="294538"/>
            <a:ext cx="9895951" cy="1033669"/>
          </a:xfrm>
        </p:spPr>
        <p:txBody>
          <a:bodyPr>
            <a:normAutofit/>
          </a:bodyPr>
          <a:lstStyle/>
          <a:p>
            <a:r>
              <a:rPr lang="en-CA" sz="4000" b="1">
                <a:solidFill>
                  <a:srgbClr val="FFFFFF"/>
                </a:solidFill>
              </a:rPr>
              <a:t>New protocols – Before you leave home</a:t>
            </a:r>
          </a:p>
        </p:txBody>
      </p:sp>
      <p:graphicFrame>
        <p:nvGraphicFramePr>
          <p:cNvPr id="4" name="Content Placeholder 3">
            <a:extLst>
              <a:ext uri="{FF2B5EF4-FFF2-40B4-BE49-F238E27FC236}">
                <a16:creationId xmlns:a16="http://schemas.microsoft.com/office/drawing/2014/main" id="{53B3ABAA-DA4B-4EBB-93E6-E63F765E8E4C}"/>
              </a:ext>
            </a:extLst>
          </p:cNvPr>
          <p:cNvGraphicFramePr>
            <a:graphicFrameLocks noGrp="1"/>
          </p:cNvGraphicFramePr>
          <p:nvPr>
            <p:ph idx="1"/>
          </p:nvPr>
        </p:nvGraphicFramePr>
        <p:xfrm>
          <a:off x="1371599" y="2318197"/>
          <a:ext cx="9724031" cy="368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73267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4F92EF-57C1-4D00-B817-583EE27A1E13}"/>
              </a:ext>
            </a:extLst>
          </p:cNvPr>
          <p:cNvSpPr>
            <a:spLocks noGrp="1"/>
          </p:cNvSpPr>
          <p:nvPr>
            <p:ph type="title"/>
          </p:nvPr>
        </p:nvSpPr>
        <p:spPr>
          <a:xfrm>
            <a:off x="1371599" y="294538"/>
            <a:ext cx="9895951" cy="1033669"/>
          </a:xfrm>
        </p:spPr>
        <p:txBody>
          <a:bodyPr>
            <a:normAutofit/>
          </a:bodyPr>
          <a:lstStyle/>
          <a:p>
            <a:r>
              <a:rPr lang="en-CA" sz="4000" b="1">
                <a:solidFill>
                  <a:srgbClr val="FFFFFF"/>
                </a:solidFill>
              </a:rPr>
              <a:t>New protocols – Before you leave home</a:t>
            </a:r>
          </a:p>
        </p:txBody>
      </p:sp>
      <p:graphicFrame>
        <p:nvGraphicFramePr>
          <p:cNvPr id="4" name="Content Placeholder 3">
            <a:extLst>
              <a:ext uri="{FF2B5EF4-FFF2-40B4-BE49-F238E27FC236}">
                <a16:creationId xmlns:a16="http://schemas.microsoft.com/office/drawing/2014/main" id="{0B9E7DF5-DF59-48D7-91A7-44AFF8593F14}"/>
              </a:ext>
            </a:extLst>
          </p:cNvPr>
          <p:cNvGraphicFramePr>
            <a:graphicFrameLocks noGrp="1"/>
          </p:cNvGraphicFramePr>
          <p:nvPr>
            <p:ph idx="1"/>
          </p:nvPr>
        </p:nvGraphicFramePr>
        <p:xfrm>
          <a:off x="1371599" y="2318197"/>
          <a:ext cx="9724031" cy="368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4650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055CC-2010-4E33-8BBE-D2CAA7F2C5A0}"/>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Screening Checklist/Tracing Form – Everyday (Online)</a:t>
            </a:r>
          </a:p>
        </p:txBody>
      </p:sp>
      <p:graphicFrame>
        <p:nvGraphicFramePr>
          <p:cNvPr id="51" name="Content Placeholder 3">
            <a:extLst>
              <a:ext uri="{FF2B5EF4-FFF2-40B4-BE49-F238E27FC236}">
                <a16:creationId xmlns:a16="http://schemas.microsoft.com/office/drawing/2014/main" id="{34176715-6861-4027-8166-9F14EEA3C00A}"/>
              </a:ext>
            </a:extLst>
          </p:cNvPr>
          <p:cNvGraphicFramePr>
            <a:graphicFrameLocks noGrp="1"/>
          </p:cNvGraphicFramePr>
          <p:nvPr>
            <p:ph idx="1"/>
            <p:extLst>
              <p:ext uri="{D42A27DB-BD31-4B8C-83A1-F6EECF244321}">
                <p14:modId xmlns:p14="http://schemas.microsoft.com/office/powerpoint/2010/main" val="2199746519"/>
              </p:ext>
            </p:extLst>
          </p:nvPr>
        </p:nvGraphicFramePr>
        <p:xfrm>
          <a:off x="1265118" y="1675227"/>
          <a:ext cx="9661766" cy="4394207"/>
        </p:xfrm>
        <a:graphic>
          <a:graphicData uri="http://schemas.openxmlformats.org/drawingml/2006/table">
            <a:tbl>
              <a:tblPr firstRow="1" firstCol="1" bandRow="1">
                <a:noFill/>
                <a:tableStyleId>{5C22544A-7EE6-4342-B048-85BDC9FD1C3A}</a:tableStyleId>
              </a:tblPr>
              <a:tblGrid>
                <a:gridCol w="612081">
                  <a:extLst>
                    <a:ext uri="{9D8B030D-6E8A-4147-A177-3AD203B41FA5}">
                      <a16:colId xmlns:a16="http://schemas.microsoft.com/office/drawing/2014/main" val="105307006"/>
                    </a:ext>
                  </a:extLst>
                </a:gridCol>
                <a:gridCol w="7639719">
                  <a:extLst>
                    <a:ext uri="{9D8B030D-6E8A-4147-A177-3AD203B41FA5}">
                      <a16:colId xmlns:a16="http://schemas.microsoft.com/office/drawing/2014/main" val="3147540606"/>
                    </a:ext>
                  </a:extLst>
                </a:gridCol>
                <a:gridCol w="718219">
                  <a:extLst>
                    <a:ext uri="{9D8B030D-6E8A-4147-A177-3AD203B41FA5}">
                      <a16:colId xmlns:a16="http://schemas.microsoft.com/office/drawing/2014/main" val="1667413080"/>
                    </a:ext>
                  </a:extLst>
                </a:gridCol>
                <a:gridCol w="691747">
                  <a:extLst>
                    <a:ext uri="{9D8B030D-6E8A-4147-A177-3AD203B41FA5}">
                      <a16:colId xmlns:a16="http://schemas.microsoft.com/office/drawing/2014/main" val="3906705523"/>
                    </a:ext>
                  </a:extLst>
                </a:gridCol>
              </a:tblGrid>
              <a:tr h="255526">
                <a:tc>
                  <a:txBody>
                    <a:bodyPr/>
                    <a:lstStyle/>
                    <a:p>
                      <a:pPr algn="r">
                        <a:lnSpc>
                          <a:spcPct val="107000"/>
                        </a:lnSpc>
                        <a:spcAft>
                          <a:spcPts val="0"/>
                        </a:spcAft>
                      </a:pPr>
                      <a:r>
                        <a:rPr lang="en-CA" sz="700" b="1">
                          <a:solidFill>
                            <a:schemeClr val="tx1">
                              <a:lumMod val="75000"/>
                              <a:lumOff val="25000"/>
                            </a:schemeClr>
                          </a:solidFill>
                          <a:effectLst/>
                        </a:rPr>
                        <a:t>1</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a:lnSpc>
                          <a:spcPct val="107000"/>
                        </a:lnSpc>
                        <a:spcAft>
                          <a:spcPts val="0"/>
                        </a:spcAft>
                      </a:pPr>
                      <a:r>
                        <a:rPr lang="en-CA" sz="1200" b="1">
                          <a:solidFill>
                            <a:schemeClr val="tx1">
                              <a:lumMod val="75000"/>
                              <a:lumOff val="25000"/>
                            </a:schemeClr>
                          </a:solidFill>
                          <a:effectLst/>
                        </a:rPr>
                        <a:t>Does the person attending the activity, have any of the below symptoms</a:t>
                      </a:r>
                      <a:endParaRPr lang="en-CA"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gridSpan="2">
                  <a:txBody>
                    <a:bodyPr/>
                    <a:lstStyle/>
                    <a:p>
                      <a:pPr algn="ctr">
                        <a:lnSpc>
                          <a:spcPct val="107000"/>
                        </a:lnSpc>
                        <a:spcAft>
                          <a:spcPts val="0"/>
                        </a:spcAft>
                      </a:pPr>
                      <a:r>
                        <a:rPr lang="en-CA" sz="700" b="1">
                          <a:solidFill>
                            <a:schemeClr val="tx1">
                              <a:lumMod val="75000"/>
                              <a:lumOff val="25000"/>
                            </a:schemeClr>
                          </a:solidFill>
                          <a:effectLst/>
                        </a:rPr>
                        <a:t>CIRCLE ONE</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hMerge="1">
                  <a:txBody>
                    <a:bodyPr/>
                    <a:lstStyle/>
                    <a:p>
                      <a:endParaRPr lang="en-CA"/>
                    </a:p>
                  </a:txBody>
                  <a:tcPr/>
                </a:tc>
                <a:extLst>
                  <a:ext uri="{0D108BD9-81ED-4DB2-BD59-A6C34878D82A}">
                    <a16:rowId xmlns:a16="http://schemas.microsoft.com/office/drawing/2014/main" val="408627341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22858061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Cough</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71472027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Shortness of Breath/Difficulty Breathing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81190647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Sore throat</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2924823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Chills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85897705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Painful swallowing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981907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Runny Nose/Nasal Congestion</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1304445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Feeling unwell/ Fatigued</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831661091"/>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Nausea / Vomiting / Diarrhea</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14683522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Unexplained loss of appetite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44707698"/>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Loss of sense of taste or smell</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64673870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Muscle / Joint aches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16754153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Headache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55568015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Conjunctivitis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430385111"/>
                  </a:ext>
                </a:extLst>
              </a:tr>
              <a:tr h="223757">
                <a:tc>
                  <a:txBody>
                    <a:bodyPr/>
                    <a:lstStyle/>
                    <a:p>
                      <a:pPr algn="r">
                        <a:lnSpc>
                          <a:spcPct val="107000"/>
                        </a:lnSpc>
                        <a:spcAft>
                          <a:spcPts val="0"/>
                        </a:spcAft>
                      </a:pPr>
                      <a:r>
                        <a:rPr lang="en-CA" sz="700" b="1">
                          <a:solidFill>
                            <a:schemeClr val="tx1">
                              <a:lumMod val="75000"/>
                              <a:lumOff val="25000"/>
                            </a:schemeClr>
                          </a:solidFill>
                          <a:effectLst/>
                        </a:rPr>
                        <a:t>2</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travelled outside of Canada in the last 14 days?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48961773"/>
                  </a:ext>
                </a:extLst>
              </a:tr>
              <a:tr h="391163">
                <a:tc>
                  <a:txBody>
                    <a:bodyPr/>
                    <a:lstStyle/>
                    <a:p>
                      <a:pPr algn="r">
                        <a:lnSpc>
                          <a:spcPct val="107000"/>
                        </a:lnSpc>
                        <a:spcAft>
                          <a:spcPts val="0"/>
                        </a:spcAft>
                      </a:pPr>
                      <a:r>
                        <a:rPr lang="en-CA" sz="700" b="1">
                          <a:solidFill>
                            <a:schemeClr val="tx1">
                              <a:lumMod val="75000"/>
                              <a:lumOff val="25000"/>
                            </a:schemeClr>
                          </a:solidFill>
                          <a:effectLst/>
                        </a:rPr>
                        <a:t>3</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your children attending the activity had close “unprotected”</a:t>
                      </a:r>
                    </a:p>
                    <a:p>
                      <a:pPr>
                        <a:lnSpc>
                          <a:spcPct val="107000"/>
                        </a:lnSpc>
                        <a:spcAft>
                          <a:spcPts val="0"/>
                        </a:spcAft>
                      </a:pPr>
                      <a:r>
                        <a:rPr lang="en-CA" sz="1000">
                          <a:solidFill>
                            <a:schemeClr val="tx1">
                              <a:lumMod val="75000"/>
                              <a:lumOff val="25000"/>
                            </a:schemeClr>
                          </a:solidFill>
                          <a:effectLst/>
                        </a:rPr>
                        <a:t>contact (face to face contact within 2 metres/6 ft) with someone who is ill with cough and/or 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538601204"/>
                  </a:ext>
                </a:extLst>
              </a:tr>
              <a:tr h="391163">
                <a:tc>
                  <a:txBody>
                    <a:bodyPr/>
                    <a:lstStyle/>
                    <a:p>
                      <a:pPr algn="r">
                        <a:lnSpc>
                          <a:spcPct val="107000"/>
                        </a:lnSpc>
                        <a:spcAft>
                          <a:spcPts val="0"/>
                        </a:spcAft>
                      </a:pPr>
                      <a:r>
                        <a:rPr lang="en-CA" sz="700" b="1">
                          <a:solidFill>
                            <a:schemeClr val="tx1">
                              <a:lumMod val="75000"/>
                              <a:lumOff val="25000"/>
                            </a:schemeClr>
                          </a:solidFill>
                          <a:effectLst/>
                        </a:rPr>
                        <a:t>4</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been in close unprotected contact in</a:t>
                      </a:r>
                    </a:p>
                    <a:p>
                      <a:pPr>
                        <a:lnSpc>
                          <a:spcPct val="107000"/>
                        </a:lnSpc>
                        <a:spcAft>
                          <a:spcPts val="0"/>
                        </a:spcAft>
                      </a:pPr>
                      <a:r>
                        <a:rPr lang="en-CA" sz="1000">
                          <a:solidFill>
                            <a:schemeClr val="tx1">
                              <a:lumMod val="75000"/>
                              <a:lumOff val="25000"/>
                            </a:schemeClr>
                          </a:solidFill>
                          <a:effectLst/>
                        </a:rPr>
                        <a:t>the last 14 days with someone who is being investigated or confirmed to be a case of COVID-19?</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376520467"/>
                  </a:ext>
                </a:extLst>
              </a:tr>
            </a:tbl>
          </a:graphicData>
        </a:graphic>
      </p:graphicFrame>
    </p:spTree>
    <p:extLst>
      <p:ext uri="{BB962C8B-B14F-4D97-AF65-F5344CB8AC3E}">
        <p14:creationId xmlns:p14="http://schemas.microsoft.com/office/powerpoint/2010/main" val="151842568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93055B5-38FB-4CCE-A24F-AB6846821E4E}"/>
              </a:ext>
            </a:extLst>
          </p:cNvPr>
          <p:cNvGraphicFramePr/>
          <p:nvPr>
            <p:extLst>
              <p:ext uri="{D42A27DB-BD31-4B8C-83A1-F6EECF244321}">
                <p14:modId xmlns:p14="http://schemas.microsoft.com/office/powerpoint/2010/main" val="2081984464"/>
              </p:ext>
            </p:extLst>
          </p:nvPr>
        </p:nvGraphicFramePr>
        <p:xfrm>
          <a:off x="777241" y="731519"/>
          <a:ext cx="2485106" cy="5126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Block Arc 5">
            <a:extLst>
              <a:ext uri="{FF2B5EF4-FFF2-40B4-BE49-F238E27FC236}">
                <a16:creationId xmlns:a16="http://schemas.microsoft.com/office/drawing/2014/main" id="{E69AF762-7574-4400-A996-9B3A90BE45ED}"/>
              </a:ext>
            </a:extLst>
          </p:cNvPr>
          <p:cNvSpPr/>
          <p:nvPr/>
        </p:nvSpPr>
        <p:spPr>
          <a:xfrm>
            <a:off x="-2758579" y="-650193"/>
            <a:ext cx="8008976" cy="8008976"/>
          </a:xfrm>
          <a:prstGeom prst="blockArc">
            <a:avLst>
              <a:gd name="adj1" fmla="val 18900000"/>
              <a:gd name="adj2" fmla="val 2700000"/>
              <a:gd name="adj3" fmla="val 27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Shape 6">
            <a:extLst>
              <a:ext uri="{FF2B5EF4-FFF2-40B4-BE49-F238E27FC236}">
                <a16:creationId xmlns:a16="http://schemas.microsoft.com/office/drawing/2014/main" id="{0187FDD7-998E-4A8B-B713-3A1F59C69F4A}"/>
              </a:ext>
            </a:extLst>
          </p:cNvPr>
          <p:cNvSpPr/>
          <p:nvPr/>
        </p:nvSpPr>
        <p:spPr>
          <a:xfrm>
            <a:off x="4412583" y="886692"/>
            <a:ext cx="7270246" cy="1312836"/>
          </a:xfrm>
          <a:custGeom>
            <a:avLst/>
            <a:gdLst>
              <a:gd name="connsiteX0" fmla="*/ 0 w 7191565"/>
              <a:gd name="connsiteY0" fmla="*/ 0 h 540829"/>
              <a:gd name="connsiteX1" fmla="*/ 7191565 w 7191565"/>
              <a:gd name="connsiteY1" fmla="*/ 0 h 540829"/>
              <a:gd name="connsiteX2" fmla="*/ 7191565 w 7191565"/>
              <a:gd name="connsiteY2" fmla="*/ 540829 h 540829"/>
              <a:gd name="connsiteX3" fmla="*/ 0 w 7191565"/>
              <a:gd name="connsiteY3" fmla="*/ 540829 h 540829"/>
              <a:gd name="connsiteX4" fmla="*/ 0 w 7191565"/>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1565" h="540829">
                <a:moveTo>
                  <a:pt x="0" y="0"/>
                </a:moveTo>
                <a:lnTo>
                  <a:pt x="7191565" y="0"/>
                </a:lnTo>
                <a:lnTo>
                  <a:pt x="7191565"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sz="2000" kern="1200" dirty="0"/>
              <a:t>Arrive at facility no more than 10 minutes prior to scheduled ice session, through established entrances and following all signs. </a:t>
            </a:r>
          </a:p>
        </p:txBody>
      </p:sp>
      <p:sp>
        <p:nvSpPr>
          <p:cNvPr id="11" name="Freeform: Shape 10">
            <a:extLst>
              <a:ext uri="{FF2B5EF4-FFF2-40B4-BE49-F238E27FC236}">
                <a16:creationId xmlns:a16="http://schemas.microsoft.com/office/drawing/2014/main" id="{C14CB20A-9339-4238-9850-F4906BF70146}"/>
              </a:ext>
            </a:extLst>
          </p:cNvPr>
          <p:cNvSpPr/>
          <p:nvPr/>
        </p:nvSpPr>
        <p:spPr>
          <a:xfrm>
            <a:off x="4412584" y="2603556"/>
            <a:ext cx="7262823" cy="1312836"/>
          </a:xfrm>
          <a:custGeom>
            <a:avLst/>
            <a:gdLst>
              <a:gd name="connsiteX0" fmla="*/ 0 w 6701796"/>
              <a:gd name="connsiteY0" fmla="*/ 0 h 540829"/>
              <a:gd name="connsiteX1" fmla="*/ 6701796 w 6701796"/>
              <a:gd name="connsiteY1" fmla="*/ 0 h 540829"/>
              <a:gd name="connsiteX2" fmla="*/ 6701796 w 6701796"/>
              <a:gd name="connsiteY2" fmla="*/ 540829 h 540829"/>
              <a:gd name="connsiteX3" fmla="*/ 0 w 6701796"/>
              <a:gd name="connsiteY3" fmla="*/ 540829 h 540829"/>
              <a:gd name="connsiteX4" fmla="*/ 0 w 6701796"/>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1796" h="540829">
                <a:moveTo>
                  <a:pt x="0" y="0"/>
                </a:moveTo>
                <a:lnTo>
                  <a:pt x="6701796" y="0"/>
                </a:lnTo>
                <a:lnTo>
                  <a:pt x="6701796"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kern="1200" dirty="0"/>
              <a:t>Enter in the main lobby to do your health and attendance check in, and </a:t>
            </a:r>
            <a:r>
              <a:rPr lang="en-CA" b="1" kern="1200" dirty="0"/>
              <a:t>you will be directed to a seat</a:t>
            </a:r>
            <a:r>
              <a:rPr lang="en-CA" kern="1200" dirty="0"/>
              <a:t>. Please sit in the section where your child's star colour sign is located.</a:t>
            </a:r>
          </a:p>
        </p:txBody>
      </p:sp>
      <p:sp>
        <p:nvSpPr>
          <p:cNvPr id="31" name="Freeform: Shape 30">
            <a:extLst>
              <a:ext uri="{FF2B5EF4-FFF2-40B4-BE49-F238E27FC236}">
                <a16:creationId xmlns:a16="http://schemas.microsoft.com/office/drawing/2014/main" id="{D6F254A8-3B2D-471F-98EE-CDF0F920A796}"/>
              </a:ext>
            </a:extLst>
          </p:cNvPr>
          <p:cNvSpPr/>
          <p:nvPr/>
        </p:nvSpPr>
        <p:spPr>
          <a:xfrm>
            <a:off x="4403894" y="4488171"/>
            <a:ext cx="7262823" cy="1052937"/>
          </a:xfrm>
          <a:custGeom>
            <a:avLst/>
            <a:gdLst>
              <a:gd name="connsiteX0" fmla="*/ 0 w 6347710"/>
              <a:gd name="connsiteY0" fmla="*/ 0 h 540829"/>
              <a:gd name="connsiteX1" fmla="*/ 6347710 w 6347710"/>
              <a:gd name="connsiteY1" fmla="*/ 0 h 540829"/>
              <a:gd name="connsiteX2" fmla="*/ 6347710 w 6347710"/>
              <a:gd name="connsiteY2" fmla="*/ 540829 h 540829"/>
              <a:gd name="connsiteX3" fmla="*/ 0 w 6347710"/>
              <a:gd name="connsiteY3" fmla="*/ 540829 h 540829"/>
              <a:gd name="connsiteX4" fmla="*/ 0 w 6347710"/>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710" h="540829">
                <a:moveTo>
                  <a:pt x="0" y="0"/>
                </a:moveTo>
                <a:lnTo>
                  <a:pt x="6347710" y="0"/>
                </a:lnTo>
                <a:lnTo>
                  <a:pt x="6347710"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sz="2000" kern="1200" dirty="0"/>
              <a:t>Changerooms will not be available to skaters. Skaters arrive rink ready. </a:t>
            </a:r>
          </a:p>
        </p:txBody>
      </p:sp>
    </p:spTree>
    <p:extLst>
      <p:ext uri="{BB962C8B-B14F-4D97-AF65-F5344CB8AC3E}">
        <p14:creationId xmlns:p14="http://schemas.microsoft.com/office/powerpoint/2010/main" val="188277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lock Arc 12">
            <a:extLst>
              <a:ext uri="{FF2B5EF4-FFF2-40B4-BE49-F238E27FC236}">
                <a16:creationId xmlns:a16="http://schemas.microsoft.com/office/drawing/2014/main" id="{1B8BF056-DECD-4C03-8CAC-439AED49F536}"/>
              </a:ext>
            </a:extLst>
          </p:cNvPr>
          <p:cNvSpPr/>
          <p:nvPr/>
        </p:nvSpPr>
        <p:spPr>
          <a:xfrm>
            <a:off x="-2706861" y="-407305"/>
            <a:ext cx="8008976" cy="8008976"/>
          </a:xfrm>
          <a:prstGeom prst="blockArc">
            <a:avLst>
              <a:gd name="adj1" fmla="val 18900000"/>
              <a:gd name="adj2" fmla="val 2700000"/>
              <a:gd name="adj3" fmla="val 27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nvGrpSpPr>
          <p:cNvPr id="2" name="Group 1">
            <a:extLst>
              <a:ext uri="{FF2B5EF4-FFF2-40B4-BE49-F238E27FC236}">
                <a16:creationId xmlns:a16="http://schemas.microsoft.com/office/drawing/2014/main" id="{7C00D125-D621-49DC-AF54-2F2BC97547EF}"/>
              </a:ext>
            </a:extLst>
          </p:cNvPr>
          <p:cNvGrpSpPr/>
          <p:nvPr/>
        </p:nvGrpSpPr>
        <p:grpSpPr>
          <a:xfrm>
            <a:off x="4444865" y="1183734"/>
            <a:ext cx="6998990" cy="4699594"/>
            <a:chOff x="4780318" y="3104937"/>
            <a:chExt cx="7107851" cy="2935841"/>
          </a:xfrm>
        </p:grpSpPr>
        <p:sp>
          <p:nvSpPr>
            <p:cNvPr id="3" name="Freeform: Shape 2">
              <a:extLst>
                <a:ext uri="{FF2B5EF4-FFF2-40B4-BE49-F238E27FC236}">
                  <a16:creationId xmlns:a16="http://schemas.microsoft.com/office/drawing/2014/main" id="{CA90DF10-AFA0-4067-B5C3-F14F5744107F}"/>
                </a:ext>
              </a:extLst>
            </p:cNvPr>
            <p:cNvSpPr/>
            <p:nvPr/>
          </p:nvSpPr>
          <p:spPr>
            <a:xfrm>
              <a:off x="4780318" y="3104937"/>
              <a:ext cx="7078300" cy="727745"/>
            </a:xfrm>
            <a:custGeom>
              <a:avLst/>
              <a:gdLst>
                <a:gd name="connsiteX0" fmla="*/ 0 w 6433405"/>
                <a:gd name="connsiteY0" fmla="*/ 0 h 540829"/>
                <a:gd name="connsiteX1" fmla="*/ 6433405 w 6433405"/>
                <a:gd name="connsiteY1" fmla="*/ 0 h 540829"/>
                <a:gd name="connsiteX2" fmla="*/ 6433405 w 6433405"/>
                <a:gd name="connsiteY2" fmla="*/ 540829 h 540829"/>
                <a:gd name="connsiteX3" fmla="*/ 0 w 6433405"/>
                <a:gd name="connsiteY3" fmla="*/ 540829 h 540829"/>
                <a:gd name="connsiteX4" fmla="*/ 0 w 6433405"/>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3405" h="540829">
                  <a:moveTo>
                    <a:pt x="0" y="0"/>
                  </a:moveTo>
                  <a:lnTo>
                    <a:pt x="6433405" y="0"/>
                  </a:lnTo>
                  <a:lnTo>
                    <a:pt x="6433405"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sz="2000" kern="1200" dirty="0"/>
                <a:t>Skates may be tied on site, though we ask you arrive with them in hand or a SMALL skate pack. No rolling cases or large bags will be allowed in. Personal items must be left with the parent</a:t>
              </a:r>
            </a:p>
          </p:txBody>
        </p:sp>
        <p:sp>
          <p:nvSpPr>
            <p:cNvPr id="4" name="Freeform: Shape 3">
              <a:extLst>
                <a:ext uri="{FF2B5EF4-FFF2-40B4-BE49-F238E27FC236}">
                  <a16:creationId xmlns:a16="http://schemas.microsoft.com/office/drawing/2014/main" id="{9DD151FA-1590-4C0C-8AC2-A5760F442213}"/>
                </a:ext>
              </a:extLst>
            </p:cNvPr>
            <p:cNvSpPr/>
            <p:nvPr/>
          </p:nvSpPr>
          <p:spPr>
            <a:xfrm>
              <a:off x="4780318" y="4132027"/>
              <a:ext cx="7078302" cy="727745"/>
            </a:xfrm>
            <a:custGeom>
              <a:avLst/>
              <a:gdLst>
                <a:gd name="connsiteX0" fmla="*/ 0 w 6701796"/>
                <a:gd name="connsiteY0" fmla="*/ 0 h 540829"/>
                <a:gd name="connsiteX1" fmla="*/ 6701796 w 6701796"/>
                <a:gd name="connsiteY1" fmla="*/ 0 h 540829"/>
                <a:gd name="connsiteX2" fmla="*/ 6701796 w 6701796"/>
                <a:gd name="connsiteY2" fmla="*/ 540829 h 540829"/>
                <a:gd name="connsiteX3" fmla="*/ 0 w 6701796"/>
                <a:gd name="connsiteY3" fmla="*/ 540829 h 540829"/>
                <a:gd name="connsiteX4" fmla="*/ 0 w 6701796"/>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1796" h="540829">
                  <a:moveTo>
                    <a:pt x="0" y="0"/>
                  </a:moveTo>
                  <a:lnTo>
                    <a:pt x="6701796" y="0"/>
                  </a:lnTo>
                  <a:lnTo>
                    <a:pt x="6701796"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sz="2000" kern="1200" dirty="0"/>
                <a:t>Skaters must wear masks to enter and exit the building, and on ice wearing is recommended but not mandatory.</a:t>
              </a:r>
            </a:p>
          </p:txBody>
        </p:sp>
        <p:sp>
          <p:nvSpPr>
            <p:cNvPr id="5" name="Freeform: Shape 4">
              <a:extLst>
                <a:ext uri="{FF2B5EF4-FFF2-40B4-BE49-F238E27FC236}">
                  <a16:creationId xmlns:a16="http://schemas.microsoft.com/office/drawing/2014/main" id="{8B1AD800-D01A-4CD4-9E08-FDF486674DB5}"/>
                </a:ext>
              </a:extLst>
            </p:cNvPr>
            <p:cNvSpPr/>
            <p:nvPr/>
          </p:nvSpPr>
          <p:spPr>
            <a:xfrm>
              <a:off x="4780319" y="5183037"/>
              <a:ext cx="7107850" cy="857741"/>
            </a:xfrm>
            <a:custGeom>
              <a:avLst/>
              <a:gdLst>
                <a:gd name="connsiteX0" fmla="*/ 0 w 7191565"/>
                <a:gd name="connsiteY0" fmla="*/ 0 h 540829"/>
                <a:gd name="connsiteX1" fmla="*/ 7191565 w 7191565"/>
                <a:gd name="connsiteY1" fmla="*/ 0 h 540829"/>
                <a:gd name="connsiteX2" fmla="*/ 7191565 w 7191565"/>
                <a:gd name="connsiteY2" fmla="*/ 540829 h 540829"/>
                <a:gd name="connsiteX3" fmla="*/ 0 w 7191565"/>
                <a:gd name="connsiteY3" fmla="*/ 540829 h 540829"/>
                <a:gd name="connsiteX4" fmla="*/ 0 w 7191565"/>
                <a:gd name="connsiteY4" fmla="*/ 0 h 540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1565" h="540829">
                  <a:moveTo>
                    <a:pt x="0" y="0"/>
                  </a:moveTo>
                  <a:lnTo>
                    <a:pt x="7191565" y="0"/>
                  </a:lnTo>
                  <a:lnTo>
                    <a:pt x="7191565" y="540829"/>
                  </a:lnTo>
                  <a:lnTo>
                    <a:pt x="0" y="54082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9283" tIns="25400" rIns="25400" bIns="25400" numCol="1" spcCol="1270" anchor="ctr" anchorCtr="0">
              <a:noAutofit/>
            </a:bodyPr>
            <a:lstStyle/>
            <a:p>
              <a:pPr marL="0" lvl="0" indent="0" algn="l" defTabSz="444500">
                <a:lnSpc>
                  <a:spcPct val="90000"/>
                </a:lnSpc>
                <a:spcBef>
                  <a:spcPct val="0"/>
                </a:spcBef>
                <a:spcAft>
                  <a:spcPct val="35000"/>
                </a:spcAft>
                <a:buNone/>
              </a:pPr>
              <a:r>
                <a:rPr lang="en-CA" kern="1200" dirty="0"/>
                <a:t>Spectators must wear masks at all times and will be limited to </a:t>
              </a:r>
              <a:r>
                <a:rPr lang="en-CA" b="1" kern="1200" dirty="0"/>
                <a:t>one adult per skater</a:t>
              </a:r>
              <a:r>
                <a:rPr lang="en-CA" kern="1200" dirty="0"/>
                <a:t>,  a sibling who can sit on a parents lap or in front of adult will be allowed in. No strollers or car seats can be brought in.</a:t>
              </a:r>
            </a:p>
          </p:txBody>
        </p:sp>
      </p:grpSp>
      <p:grpSp>
        <p:nvGrpSpPr>
          <p:cNvPr id="10" name="Group 9">
            <a:extLst>
              <a:ext uri="{FF2B5EF4-FFF2-40B4-BE49-F238E27FC236}">
                <a16:creationId xmlns:a16="http://schemas.microsoft.com/office/drawing/2014/main" id="{A45F9AEF-9BC2-43C2-8372-A91A358A4EBE}"/>
              </a:ext>
            </a:extLst>
          </p:cNvPr>
          <p:cNvGrpSpPr/>
          <p:nvPr/>
        </p:nvGrpSpPr>
        <p:grpSpPr>
          <a:xfrm>
            <a:off x="777241" y="614363"/>
            <a:ext cx="2523172" cy="5268965"/>
            <a:chOff x="0" y="-154293"/>
            <a:chExt cx="2485106" cy="5231357"/>
          </a:xfrm>
        </p:grpSpPr>
        <p:sp>
          <p:nvSpPr>
            <p:cNvPr id="11" name="Rectangle: Rounded Corners 10">
              <a:extLst>
                <a:ext uri="{FF2B5EF4-FFF2-40B4-BE49-F238E27FC236}">
                  <a16:creationId xmlns:a16="http://schemas.microsoft.com/office/drawing/2014/main" id="{4A8130B7-B2F0-4871-BFF7-599099583EF6}"/>
                </a:ext>
              </a:extLst>
            </p:cNvPr>
            <p:cNvSpPr/>
            <p:nvPr/>
          </p:nvSpPr>
          <p:spPr>
            <a:xfrm>
              <a:off x="0" y="49290"/>
              <a:ext cx="2485106" cy="5027774"/>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A62F6434-EE4E-44FC-BC31-60E7D02D3EAD}"/>
                </a:ext>
              </a:extLst>
            </p:cNvPr>
            <p:cNvSpPr txBox="1"/>
            <p:nvPr/>
          </p:nvSpPr>
          <p:spPr>
            <a:xfrm>
              <a:off x="121313" y="-154293"/>
              <a:ext cx="2242480" cy="47851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CA" sz="5100" b="1" kern="1200" dirty="0"/>
                <a:t>Arrival at the Arena</a:t>
              </a:r>
              <a:br>
                <a:rPr lang="en-CA" sz="5100" kern="1200" dirty="0"/>
              </a:br>
              <a:endParaRPr lang="en-CA" sz="5100" kern="1200" dirty="0"/>
            </a:p>
          </p:txBody>
        </p:sp>
      </p:grpSp>
    </p:spTree>
    <p:extLst>
      <p:ext uri="{BB962C8B-B14F-4D97-AF65-F5344CB8AC3E}">
        <p14:creationId xmlns:p14="http://schemas.microsoft.com/office/powerpoint/2010/main" val="15109795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889A5-E679-497A-A500-1D2915CC3B33}"/>
              </a:ext>
            </a:extLst>
          </p:cNvPr>
          <p:cNvSpPr>
            <a:spLocks noGrp="1"/>
          </p:cNvSpPr>
          <p:nvPr>
            <p:ph type="title"/>
          </p:nvPr>
        </p:nvSpPr>
        <p:spPr>
          <a:xfrm>
            <a:off x="1371599" y="294538"/>
            <a:ext cx="9895951" cy="1033669"/>
          </a:xfrm>
        </p:spPr>
        <p:txBody>
          <a:bodyPr>
            <a:normAutofit/>
          </a:bodyPr>
          <a:lstStyle/>
          <a:p>
            <a:r>
              <a:rPr lang="en-CA" sz="4800" b="1" dirty="0">
                <a:solidFill>
                  <a:srgbClr val="FFFFFF"/>
                </a:solidFill>
              </a:rPr>
              <a:t>Sickness Policy</a:t>
            </a:r>
          </a:p>
        </p:txBody>
      </p:sp>
      <p:graphicFrame>
        <p:nvGraphicFramePr>
          <p:cNvPr id="4" name="Content Placeholder 3">
            <a:extLst>
              <a:ext uri="{FF2B5EF4-FFF2-40B4-BE49-F238E27FC236}">
                <a16:creationId xmlns:a16="http://schemas.microsoft.com/office/drawing/2014/main" id="{371E4D72-A404-4500-9D1D-EB6C6E7D3B06}"/>
              </a:ext>
            </a:extLst>
          </p:cNvPr>
          <p:cNvGraphicFramePr>
            <a:graphicFrameLocks noGrp="1"/>
          </p:cNvGraphicFramePr>
          <p:nvPr>
            <p:ph idx="1"/>
            <p:extLst>
              <p:ext uri="{D42A27DB-BD31-4B8C-83A1-F6EECF244321}">
                <p14:modId xmlns:p14="http://schemas.microsoft.com/office/powerpoint/2010/main" val="3824314146"/>
              </p:ext>
            </p:extLst>
          </p:nvPr>
        </p:nvGraphicFramePr>
        <p:xfrm>
          <a:off x="571500" y="1622746"/>
          <a:ext cx="11115675" cy="5235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8889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1506</Words>
  <Application>Microsoft Office PowerPoint</Application>
  <PresentationFormat>Widescreen</PresentationFormat>
  <Paragraphs>153</Paragraphs>
  <Slides>20</Slides>
  <Notes>0</Notes>
  <HiddenSlides>0</HiddenSlides>
  <MMClips>2</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Calibri Light</vt:lpstr>
      <vt:lpstr>HelveticaNeueLTStd-Hv</vt:lpstr>
      <vt:lpstr>Symbol</vt:lpstr>
      <vt:lpstr>Office Theme</vt:lpstr>
      <vt:lpstr>Acrobat Document</vt:lpstr>
      <vt:lpstr>Return to Skating PowerSkating </vt:lpstr>
      <vt:lpstr>Stage 2 Relaunch Phase Two Return to Skating</vt:lpstr>
      <vt:lpstr>Register for sessions on Calalta.uplifterinc.com</vt:lpstr>
      <vt:lpstr>New protocols – Before you leave home</vt:lpstr>
      <vt:lpstr>New protocols – Before you leave home</vt:lpstr>
      <vt:lpstr>Screening Checklist/Tracing Form – Everyday (Online)</vt:lpstr>
      <vt:lpstr>PowerPoint Presentation</vt:lpstr>
      <vt:lpstr>PowerPoint Presentation</vt:lpstr>
      <vt:lpstr>Sickness Policy</vt:lpstr>
      <vt:lpstr>Sickness Policy</vt:lpstr>
      <vt:lpstr>First Aid</vt:lpstr>
      <vt:lpstr>Hand Hygiene – Wash your hands often </vt:lpstr>
      <vt:lpstr>How to use Alcohol based Hand Sanitizer</vt:lpstr>
      <vt:lpstr>PowerPoint Presentation</vt:lpstr>
      <vt:lpstr>Compliance Enforcement</vt:lpstr>
      <vt:lpstr>Communication</vt:lpstr>
      <vt:lpstr>Communication</vt:lpstr>
      <vt:lpstr>Jimmie Condon Arena Renovation</vt:lpstr>
      <vt:lpstr>PRACTICE PHYSICAL DISTANCING</vt:lpstr>
      <vt:lpstr>Stay Safe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Skating Powerskating</dc:title>
  <dc:creator>Calalta Figure Skating Club</dc:creator>
  <cp:lastModifiedBy>Calalta Figure Skating Club</cp:lastModifiedBy>
  <cp:revision>4</cp:revision>
  <dcterms:created xsi:type="dcterms:W3CDTF">2021-01-07T17:05:23Z</dcterms:created>
  <dcterms:modified xsi:type="dcterms:W3CDTF">2021-01-07T17:29:51Z</dcterms:modified>
</cp:coreProperties>
</file>